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sldIdLst>
    <p:sldId id="256" r:id="rId2"/>
    <p:sldId id="257" r:id="rId3"/>
    <p:sldId id="265" r:id="rId4"/>
    <p:sldId id="278" r:id="rId5"/>
    <p:sldId id="279" r:id="rId6"/>
    <p:sldId id="280" r:id="rId7"/>
    <p:sldId id="282" r:id="rId8"/>
    <p:sldId id="288" r:id="rId9"/>
    <p:sldId id="285" r:id="rId10"/>
    <p:sldId id="286" r:id="rId11"/>
    <p:sldId id="291" r:id="rId12"/>
    <p:sldId id="258" r:id="rId13"/>
    <p:sldId id="276" r:id="rId14"/>
    <p:sldId id="289" r:id="rId15"/>
    <p:sldId id="290" r:id="rId16"/>
    <p:sldId id="292" r:id="rId17"/>
    <p:sldId id="268" r:id="rId18"/>
    <p:sldId id="274" r:id="rId19"/>
    <p:sldId id="275" r:id="rId20"/>
    <p:sldId id="277" r:id="rId21"/>
    <p:sldId id="293" r:id="rId22"/>
    <p:sldId id="271" r:id="rId23"/>
    <p:sldId id="272" r:id="rId24"/>
  </p:sldIdLst>
  <p:sldSz cx="9144000" cy="6858000" type="screen4x3"/>
  <p:notesSz cx="6858000" cy="9144000"/>
  <p:defaultTextStyle>
    <a:defPPr>
      <a:defRPr lang="ja-JP"/>
    </a:defPPr>
    <a:lvl1pPr algn="l" rtl="0" fontAlgn="base">
      <a:spcBef>
        <a:spcPct val="0"/>
      </a:spcBef>
      <a:spcAft>
        <a:spcPct val="0"/>
      </a:spcAft>
      <a:defRPr kumimoji="1" sz="2400" kern="1200">
        <a:solidFill>
          <a:schemeClr val="tx1"/>
        </a:solidFill>
        <a:latin typeface="Arial" pitchFamily="34" charset="0"/>
        <a:ea typeface="標楷體" pitchFamily="65" charset="-120"/>
        <a:cs typeface="+mn-cs"/>
      </a:defRPr>
    </a:lvl1pPr>
    <a:lvl2pPr marL="457200" algn="l" rtl="0" fontAlgn="base">
      <a:spcBef>
        <a:spcPct val="0"/>
      </a:spcBef>
      <a:spcAft>
        <a:spcPct val="0"/>
      </a:spcAft>
      <a:defRPr kumimoji="1" sz="2400" kern="1200">
        <a:solidFill>
          <a:schemeClr val="tx1"/>
        </a:solidFill>
        <a:latin typeface="Arial" pitchFamily="34" charset="0"/>
        <a:ea typeface="標楷體" pitchFamily="65" charset="-120"/>
        <a:cs typeface="+mn-cs"/>
      </a:defRPr>
    </a:lvl2pPr>
    <a:lvl3pPr marL="914400" algn="l" rtl="0" fontAlgn="base">
      <a:spcBef>
        <a:spcPct val="0"/>
      </a:spcBef>
      <a:spcAft>
        <a:spcPct val="0"/>
      </a:spcAft>
      <a:defRPr kumimoji="1" sz="2400" kern="1200">
        <a:solidFill>
          <a:schemeClr val="tx1"/>
        </a:solidFill>
        <a:latin typeface="Arial" pitchFamily="34" charset="0"/>
        <a:ea typeface="標楷體" pitchFamily="65" charset="-120"/>
        <a:cs typeface="+mn-cs"/>
      </a:defRPr>
    </a:lvl3pPr>
    <a:lvl4pPr marL="1371600" algn="l" rtl="0" fontAlgn="base">
      <a:spcBef>
        <a:spcPct val="0"/>
      </a:spcBef>
      <a:spcAft>
        <a:spcPct val="0"/>
      </a:spcAft>
      <a:defRPr kumimoji="1" sz="2400" kern="1200">
        <a:solidFill>
          <a:schemeClr val="tx1"/>
        </a:solidFill>
        <a:latin typeface="Arial" pitchFamily="34" charset="0"/>
        <a:ea typeface="標楷體" pitchFamily="65" charset="-120"/>
        <a:cs typeface="+mn-cs"/>
      </a:defRPr>
    </a:lvl4pPr>
    <a:lvl5pPr marL="1828800" algn="l" rtl="0" fontAlgn="base">
      <a:spcBef>
        <a:spcPct val="0"/>
      </a:spcBef>
      <a:spcAft>
        <a:spcPct val="0"/>
      </a:spcAft>
      <a:defRPr kumimoji="1" sz="2400" kern="1200">
        <a:solidFill>
          <a:schemeClr val="tx1"/>
        </a:solidFill>
        <a:latin typeface="Arial" pitchFamily="34" charset="0"/>
        <a:ea typeface="標楷體" pitchFamily="65" charset="-120"/>
        <a:cs typeface="+mn-cs"/>
      </a:defRPr>
    </a:lvl5pPr>
    <a:lvl6pPr marL="2286000" algn="l" defTabSz="914400" rtl="0" eaLnBrk="1" latinLnBrk="0" hangingPunct="1">
      <a:defRPr kumimoji="1" sz="2400" kern="1200">
        <a:solidFill>
          <a:schemeClr val="tx1"/>
        </a:solidFill>
        <a:latin typeface="Arial" pitchFamily="34" charset="0"/>
        <a:ea typeface="標楷體" pitchFamily="65" charset="-120"/>
        <a:cs typeface="+mn-cs"/>
      </a:defRPr>
    </a:lvl6pPr>
    <a:lvl7pPr marL="2743200" algn="l" defTabSz="914400" rtl="0" eaLnBrk="1" latinLnBrk="0" hangingPunct="1">
      <a:defRPr kumimoji="1" sz="2400" kern="1200">
        <a:solidFill>
          <a:schemeClr val="tx1"/>
        </a:solidFill>
        <a:latin typeface="Arial" pitchFamily="34" charset="0"/>
        <a:ea typeface="標楷體" pitchFamily="65" charset="-120"/>
        <a:cs typeface="+mn-cs"/>
      </a:defRPr>
    </a:lvl7pPr>
    <a:lvl8pPr marL="3200400" algn="l" defTabSz="914400" rtl="0" eaLnBrk="1" latinLnBrk="0" hangingPunct="1">
      <a:defRPr kumimoji="1" sz="2400" kern="1200">
        <a:solidFill>
          <a:schemeClr val="tx1"/>
        </a:solidFill>
        <a:latin typeface="Arial" pitchFamily="34" charset="0"/>
        <a:ea typeface="標楷體" pitchFamily="65" charset="-120"/>
        <a:cs typeface="+mn-cs"/>
      </a:defRPr>
    </a:lvl8pPr>
    <a:lvl9pPr marL="3657600" algn="l" defTabSz="914400" rtl="0" eaLnBrk="1" latinLnBrk="0" hangingPunct="1">
      <a:defRPr kumimoji="1" sz="2400" kern="1200">
        <a:solidFill>
          <a:schemeClr val="tx1"/>
        </a:solidFill>
        <a:latin typeface="Arial" pitchFamily="34" charset="0"/>
        <a:ea typeface="標楷體" pitchFamily="65"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588" autoAdjust="0"/>
  </p:normalViewPr>
  <p:slideViewPr>
    <p:cSldViewPr>
      <p:cViewPr varScale="1">
        <p:scale>
          <a:sx n="85" d="100"/>
          <a:sy n="85" d="100"/>
        </p:scale>
        <p:origin x="-151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41" descr="cover_back"/>
          <p:cNvPicPr>
            <a:picLocks noChangeAspect="1" noChangeArrowheads="1"/>
          </p:cNvPicPr>
          <p:nvPr/>
        </p:nvPicPr>
        <p:blipFill>
          <a:blip r:embed="rId2" cstate="print"/>
          <a:srcRect/>
          <a:stretch>
            <a:fillRect/>
          </a:stretch>
        </p:blipFill>
        <p:spPr bwMode="auto">
          <a:xfrm>
            <a:off x="0" y="1974850"/>
            <a:ext cx="9163050" cy="3352800"/>
          </a:xfrm>
          <a:prstGeom prst="rect">
            <a:avLst/>
          </a:prstGeom>
          <a:noFill/>
          <a:ln w="9525">
            <a:noFill/>
            <a:miter lim="800000"/>
            <a:headEnd/>
            <a:tailEnd/>
          </a:ln>
        </p:spPr>
      </p:pic>
      <p:pic>
        <p:nvPicPr>
          <p:cNvPr id="5" name="Picture 26" descr="bar_white_bot"/>
          <p:cNvPicPr>
            <a:picLocks noChangeAspect="1" noChangeArrowheads="1"/>
          </p:cNvPicPr>
          <p:nvPr/>
        </p:nvPicPr>
        <p:blipFill>
          <a:blip r:embed="rId3" cstate="print"/>
          <a:srcRect b="1707"/>
          <a:stretch>
            <a:fillRect/>
          </a:stretch>
        </p:blipFill>
        <p:spPr bwMode="auto">
          <a:xfrm>
            <a:off x="0" y="5303838"/>
            <a:ext cx="9144000" cy="1554162"/>
          </a:xfrm>
          <a:prstGeom prst="rect">
            <a:avLst/>
          </a:prstGeom>
          <a:noFill/>
          <a:ln w="9525">
            <a:noFill/>
            <a:miter lim="800000"/>
            <a:headEnd/>
            <a:tailEnd/>
          </a:ln>
        </p:spPr>
      </p:pic>
      <p:pic>
        <p:nvPicPr>
          <p:cNvPr id="6" name="Picture 28" descr="bar_white_2"/>
          <p:cNvPicPr>
            <a:picLocks noChangeAspect="1" noChangeArrowheads="1"/>
          </p:cNvPicPr>
          <p:nvPr/>
        </p:nvPicPr>
        <p:blipFill>
          <a:blip r:embed="rId4" cstate="print"/>
          <a:srcRect/>
          <a:stretch>
            <a:fillRect/>
          </a:stretch>
        </p:blipFill>
        <p:spPr bwMode="auto">
          <a:xfrm>
            <a:off x="0" y="0"/>
            <a:ext cx="9144000" cy="2009775"/>
          </a:xfrm>
          <a:prstGeom prst="rect">
            <a:avLst/>
          </a:prstGeom>
          <a:noFill/>
          <a:ln w="9525">
            <a:noFill/>
            <a:miter lim="800000"/>
            <a:headEnd/>
            <a:tailEnd/>
          </a:ln>
        </p:spPr>
      </p:pic>
      <p:pic>
        <p:nvPicPr>
          <p:cNvPr id="7" name="Picture 34" descr="bar_white_2"/>
          <p:cNvPicPr>
            <a:picLocks noChangeAspect="1" noChangeArrowheads="1"/>
          </p:cNvPicPr>
          <p:nvPr/>
        </p:nvPicPr>
        <p:blipFill>
          <a:blip r:embed="rId4" cstate="print"/>
          <a:srcRect l="47466" r="4236"/>
          <a:stretch>
            <a:fillRect/>
          </a:stretch>
        </p:blipFill>
        <p:spPr bwMode="auto">
          <a:xfrm>
            <a:off x="4178300" y="0"/>
            <a:ext cx="4416425" cy="2009775"/>
          </a:xfrm>
          <a:prstGeom prst="rect">
            <a:avLst/>
          </a:prstGeom>
          <a:noFill/>
          <a:ln w="9525">
            <a:noFill/>
            <a:miter lim="800000"/>
            <a:headEnd/>
            <a:tailEnd/>
          </a:ln>
        </p:spPr>
      </p:pic>
      <p:pic>
        <p:nvPicPr>
          <p:cNvPr id="8" name="Picture 29" descr="logo"/>
          <p:cNvPicPr>
            <a:picLocks noChangeAspect="1" noChangeArrowheads="1"/>
          </p:cNvPicPr>
          <p:nvPr/>
        </p:nvPicPr>
        <p:blipFill>
          <a:blip r:embed="rId5" cstate="print"/>
          <a:srcRect/>
          <a:stretch>
            <a:fillRect/>
          </a:stretch>
        </p:blipFill>
        <p:spPr bwMode="auto">
          <a:xfrm>
            <a:off x="1460500" y="817563"/>
            <a:ext cx="3783013" cy="404812"/>
          </a:xfrm>
          <a:prstGeom prst="rect">
            <a:avLst/>
          </a:prstGeom>
          <a:noFill/>
          <a:ln w="9525">
            <a:noFill/>
            <a:miter lim="800000"/>
            <a:headEnd/>
            <a:tailEnd/>
          </a:ln>
        </p:spPr>
      </p:pic>
      <p:sp>
        <p:nvSpPr>
          <p:cNvPr id="9" name="Rectangle 35"/>
          <p:cNvSpPr>
            <a:spLocks noChangeArrowheads="1"/>
          </p:cNvSpPr>
          <p:nvPr/>
        </p:nvSpPr>
        <p:spPr bwMode="auto">
          <a:xfrm>
            <a:off x="7567613" y="165100"/>
            <a:ext cx="1404937" cy="304800"/>
          </a:xfrm>
          <a:prstGeom prst="rect">
            <a:avLst/>
          </a:prstGeom>
          <a:noFill/>
          <a:ln w="9525">
            <a:noFill/>
            <a:miter lim="800000"/>
            <a:headEnd/>
            <a:tailEnd/>
          </a:ln>
          <a:effectLst/>
        </p:spPr>
        <p:txBody>
          <a:bodyPr>
            <a:spAutoFit/>
          </a:bodyPr>
          <a:lstStyle/>
          <a:p>
            <a:pPr algn="r">
              <a:defRPr/>
            </a:pPr>
            <a:r>
              <a:rPr lang="en-US" altLang="zh-TW" sz="1400" b="1">
                <a:ea typeface="SimHei" pitchFamily="2" charset="-122"/>
              </a:rPr>
              <a:t>Internal Use</a:t>
            </a:r>
            <a:endParaRPr lang="zh-TW" altLang="en-US" sz="1400" b="1">
              <a:ea typeface="新細明體" pitchFamily="18" charset="-120"/>
            </a:endParaRPr>
          </a:p>
        </p:txBody>
      </p:sp>
      <p:pic>
        <p:nvPicPr>
          <p:cNvPr id="10" name="Picture 37" descr="bar_white_bot"/>
          <p:cNvPicPr>
            <a:picLocks noChangeAspect="1" noChangeArrowheads="1"/>
          </p:cNvPicPr>
          <p:nvPr/>
        </p:nvPicPr>
        <p:blipFill>
          <a:blip r:embed="rId3" cstate="print"/>
          <a:srcRect l="36562" r="27742" b="1707"/>
          <a:stretch>
            <a:fillRect/>
          </a:stretch>
        </p:blipFill>
        <p:spPr bwMode="auto">
          <a:xfrm>
            <a:off x="3151188" y="5303838"/>
            <a:ext cx="3263900" cy="1554162"/>
          </a:xfrm>
          <a:prstGeom prst="rect">
            <a:avLst/>
          </a:prstGeom>
          <a:noFill/>
          <a:ln w="9525">
            <a:noFill/>
            <a:miter lim="800000"/>
            <a:headEnd/>
            <a:tailEnd/>
          </a:ln>
        </p:spPr>
      </p:pic>
      <p:sp>
        <p:nvSpPr>
          <p:cNvPr id="11" name="Text Box 20"/>
          <p:cNvSpPr txBox="1">
            <a:spLocks noChangeArrowheads="1"/>
          </p:cNvSpPr>
          <p:nvPr/>
        </p:nvSpPr>
        <p:spPr bwMode="auto">
          <a:xfrm>
            <a:off x="608013" y="6226175"/>
            <a:ext cx="2881312" cy="244475"/>
          </a:xfrm>
          <a:prstGeom prst="rect">
            <a:avLst/>
          </a:prstGeom>
          <a:noFill/>
          <a:ln w="9525">
            <a:noFill/>
            <a:miter lim="800000"/>
            <a:headEnd/>
            <a:tailEnd/>
          </a:ln>
          <a:effectLst/>
        </p:spPr>
        <p:txBody>
          <a:bodyPr>
            <a:spAutoFit/>
          </a:bodyPr>
          <a:lstStyle/>
          <a:p>
            <a:pPr>
              <a:defRPr/>
            </a:pPr>
            <a:r>
              <a:rPr lang="en-US" sz="1000">
                <a:solidFill>
                  <a:srgbClr val="777777"/>
                </a:solidFill>
                <a:ea typeface="SimHei" pitchFamily="2" charset="-122"/>
              </a:rPr>
              <a:t>Copyright © MediaTek</a:t>
            </a:r>
            <a:r>
              <a:rPr lang="en-US" altLang="zh-TW" sz="1000">
                <a:solidFill>
                  <a:srgbClr val="777777"/>
                </a:solidFill>
                <a:ea typeface="SimHei" pitchFamily="2" charset="-122"/>
              </a:rPr>
              <a:t> Inc. </a:t>
            </a:r>
            <a:r>
              <a:rPr lang="en-US" sz="1000">
                <a:solidFill>
                  <a:srgbClr val="777777"/>
                </a:solidFill>
                <a:ea typeface="SimHei" pitchFamily="2" charset="-122"/>
              </a:rPr>
              <a:t>All rights reserved</a:t>
            </a:r>
            <a:r>
              <a:rPr lang="en-US" altLang="zh-TW" sz="1000">
                <a:solidFill>
                  <a:srgbClr val="777777"/>
                </a:solidFill>
                <a:ea typeface="SimHei" pitchFamily="2" charset="-122"/>
              </a:rPr>
              <a:t>.</a:t>
            </a:r>
            <a:endParaRPr lang="en-US" sz="1000">
              <a:solidFill>
                <a:srgbClr val="777777"/>
              </a:solidFill>
              <a:ea typeface="SimHei" pitchFamily="2" charset="-122"/>
            </a:endParaRPr>
          </a:p>
        </p:txBody>
      </p:sp>
      <p:pic>
        <p:nvPicPr>
          <p:cNvPr id="12" name="Picture 38" descr="bar_white_bot"/>
          <p:cNvPicPr>
            <a:picLocks noChangeAspect="1" noChangeArrowheads="1"/>
          </p:cNvPicPr>
          <p:nvPr/>
        </p:nvPicPr>
        <p:blipFill>
          <a:blip r:embed="rId3" cstate="print"/>
          <a:srcRect t="95583"/>
          <a:stretch>
            <a:fillRect/>
          </a:stretch>
        </p:blipFill>
        <p:spPr bwMode="auto">
          <a:xfrm>
            <a:off x="0" y="6770688"/>
            <a:ext cx="9144000" cy="69850"/>
          </a:xfrm>
          <a:prstGeom prst="rect">
            <a:avLst/>
          </a:prstGeom>
          <a:noFill/>
          <a:ln w="9525">
            <a:noFill/>
            <a:miter lim="800000"/>
            <a:headEnd/>
            <a:tailEnd/>
          </a:ln>
        </p:spPr>
      </p:pic>
      <p:sp>
        <p:nvSpPr>
          <p:cNvPr id="156675" name="Rectangle 3"/>
          <p:cNvSpPr>
            <a:spLocks noGrp="1" noChangeArrowheads="1"/>
          </p:cNvSpPr>
          <p:nvPr>
            <p:ph type="ctrTitle"/>
          </p:nvPr>
        </p:nvSpPr>
        <p:spPr>
          <a:xfrm>
            <a:off x="309563" y="2420938"/>
            <a:ext cx="8524875" cy="1441450"/>
          </a:xfrm>
        </p:spPr>
        <p:txBody>
          <a:bodyPr/>
          <a:lstStyle>
            <a:lvl1pPr algn="ctr">
              <a:defRPr/>
            </a:lvl1pPr>
          </a:lstStyle>
          <a:p>
            <a:r>
              <a:rPr lang="zh-CN" altLang="en-US" smtClean="0"/>
              <a:t>单击此处编辑母版标题样式</a:t>
            </a:r>
            <a:endParaRPr lang="zh-TW" altLang="en-US"/>
          </a:p>
        </p:txBody>
      </p:sp>
      <p:sp>
        <p:nvSpPr>
          <p:cNvPr id="156676" name="Rectangle 4"/>
          <p:cNvSpPr>
            <a:spLocks noGrp="1" noChangeArrowheads="1"/>
          </p:cNvSpPr>
          <p:nvPr>
            <p:ph type="subTitle" idx="1"/>
          </p:nvPr>
        </p:nvSpPr>
        <p:spPr>
          <a:xfrm>
            <a:off x="309563" y="4079875"/>
            <a:ext cx="8524875" cy="1223963"/>
          </a:xfrm>
        </p:spPr>
        <p:txBody>
          <a:bodyPr/>
          <a:lstStyle>
            <a:lvl1pPr marL="0" indent="0" algn="ctr">
              <a:buFont typeface="Arial" pitchFamily="34" charset="0"/>
              <a:buNone/>
              <a:defRPr/>
            </a:lvl1pPr>
          </a:lstStyle>
          <a:p>
            <a:r>
              <a:rPr lang="zh-CN" altLang="en-US" smtClean="0"/>
              <a:t>单击此处编辑母版副标题样式</a:t>
            </a:r>
            <a:endParaRPr lang="en-US"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zh-CN" alt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C9F1349A-CC95-4C4B-9015-F6ED95CDF77B}" type="datetime1">
              <a:rPr lang="ja-JP" altLang="en-US"/>
              <a:pPr>
                <a:defRPr/>
              </a:pPr>
              <a:t>2014/4/22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2562E07C-65DB-4521-A2CE-E775E56AE111}"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384175"/>
            <a:ext cx="2014538" cy="5694363"/>
          </a:xfrm>
        </p:spPr>
        <p:txBody>
          <a:bodyPr vert="eaVert"/>
          <a:lstStyle/>
          <a:p>
            <a:r>
              <a:rPr lang="zh-CN" altLang="en-US" smtClean="0"/>
              <a:t>单击此处编辑母版标题样式</a:t>
            </a:r>
            <a:endParaRPr lang="zh-CN" altLang="en-US"/>
          </a:p>
        </p:txBody>
      </p:sp>
      <p:sp>
        <p:nvSpPr>
          <p:cNvPr id="3" name="Vertical Text Placeholder 2"/>
          <p:cNvSpPr>
            <a:spLocks noGrp="1"/>
          </p:cNvSpPr>
          <p:nvPr>
            <p:ph type="body" orient="vert" idx="1"/>
          </p:nvPr>
        </p:nvSpPr>
        <p:spPr>
          <a:xfrm>
            <a:off x="622300" y="384175"/>
            <a:ext cx="5892800" cy="56943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7A7E2920-67CE-4227-A81B-C232DD4CE9CA}" type="datetime1">
              <a:rPr lang="ja-JP" altLang="en-US"/>
              <a:pPr>
                <a:defRPr/>
              </a:pPr>
              <a:t>2014/4/22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EDBC51E0-1F66-4C02-958F-2025E0C5B755}"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Title 1"/>
          <p:cNvSpPr>
            <a:spLocks noGrp="1"/>
          </p:cNvSpPr>
          <p:nvPr>
            <p:ph type="title"/>
          </p:nvPr>
        </p:nvSpPr>
        <p:spPr>
          <a:xfrm>
            <a:off x="622300" y="384175"/>
            <a:ext cx="8059738" cy="658813"/>
          </a:xfrm>
        </p:spPr>
        <p:txBody>
          <a:bodyPr/>
          <a:lstStyle/>
          <a:p>
            <a:r>
              <a:rPr lang="zh-CN" altLang="en-US" smtClean="0"/>
              <a:t>单击此处编辑母版标题样式</a:t>
            </a:r>
            <a:endParaRPr lang="zh-CN" altLang="en-US"/>
          </a:p>
        </p:txBody>
      </p:sp>
      <p:sp>
        <p:nvSpPr>
          <p:cNvPr id="3" name="Table Placeholder 2"/>
          <p:cNvSpPr>
            <a:spLocks noGrp="1"/>
          </p:cNvSpPr>
          <p:nvPr>
            <p:ph type="tbl" idx="1"/>
          </p:nvPr>
        </p:nvSpPr>
        <p:spPr>
          <a:xfrm>
            <a:off x="627063" y="1123950"/>
            <a:ext cx="8054975" cy="4954588"/>
          </a:xfrm>
        </p:spPr>
        <p:txBody>
          <a:bodyPr/>
          <a:lstStyle/>
          <a:p>
            <a:pPr lvl="0"/>
            <a:r>
              <a:rPr lang="zh-CN" altLang="en-US" noProof="0" smtClean="0"/>
              <a:t>单击图标添加表格</a:t>
            </a:r>
          </a:p>
        </p:txBody>
      </p:sp>
      <p:sp>
        <p:nvSpPr>
          <p:cNvPr id="4" name="Rectangle 4"/>
          <p:cNvSpPr>
            <a:spLocks noGrp="1" noChangeArrowheads="1"/>
          </p:cNvSpPr>
          <p:nvPr>
            <p:ph type="dt" sz="half" idx="10"/>
          </p:nvPr>
        </p:nvSpPr>
        <p:spPr>
          <a:ln/>
        </p:spPr>
        <p:txBody>
          <a:bodyPr/>
          <a:lstStyle>
            <a:lvl1pPr>
              <a:defRPr/>
            </a:lvl1pPr>
          </a:lstStyle>
          <a:p>
            <a:pPr>
              <a:defRPr/>
            </a:pPr>
            <a:fld id="{7874E9DF-EA8F-459C-AB4B-20398E90DA90}" type="datetime1">
              <a:rPr lang="ja-JP" altLang="en-US"/>
              <a:pPr>
                <a:defRPr/>
              </a:pPr>
              <a:t>2014/4/22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CDD1BA81-C330-4FA7-8228-AB0E63AFA870}" type="slidenum">
              <a:rPr lang="en-US" altLang="ja-JP"/>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Title 1"/>
          <p:cNvSpPr>
            <a:spLocks noGrp="1"/>
          </p:cNvSpPr>
          <p:nvPr>
            <p:ph type="title"/>
          </p:nvPr>
        </p:nvSpPr>
        <p:spPr>
          <a:xfrm>
            <a:off x="622300" y="384175"/>
            <a:ext cx="8059738" cy="658813"/>
          </a:xfrm>
        </p:spPr>
        <p:txBody>
          <a:bodyPr/>
          <a:lstStyle/>
          <a:p>
            <a:r>
              <a:rPr lang="zh-CN" altLang="en-US" smtClean="0"/>
              <a:t>单击此处编辑母版标题样式</a:t>
            </a:r>
            <a:endParaRPr lang="zh-CN" altLang="en-US"/>
          </a:p>
        </p:txBody>
      </p:sp>
      <p:sp>
        <p:nvSpPr>
          <p:cNvPr id="3" name="Text Placeholder 2"/>
          <p:cNvSpPr>
            <a:spLocks noGrp="1"/>
          </p:cNvSpPr>
          <p:nvPr>
            <p:ph type="body" sz="half" idx="1"/>
          </p:nvPr>
        </p:nvSpPr>
        <p:spPr>
          <a:xfrm>
            <a:off x="627063" y="1123950"/>
            <a:ext cx="3951287" cy="495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Content Placeholder 3"/>
          <p:cNvSpPr>
            <a:spLocks noGrp="1"/>
          </p:cNvSpPr>
          <p:nvPr>
            <p:ph sz="half" idx="2"/>
          </p:nvPr>
        </p:nvSpPr>
        <p:spPr>
          <a:xfrm>
            <a:off x="4730750" y="1123950"/>
            <a:ext cx="3951288" cy="495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4403F20D-221C-4AE8-A629-EF3B50EE8628}" type="datetime1">
              <a:rPr lang="ja-JP" altLang="en-US"/>
              <a:pPr>
                <a:defRPr/>
              </a:pPr>
              <a:t>2014/4/22</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47137DD4-F819-427C-9D78-AB9030E68097}"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zh-CN" alt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75DC7C1D-31A2-472C-B66A-E60BF5DAF3D8}" type="datetime1">
              <a:rPr lang="ja-JP" altLang="en-US"/>
              <a:pPr>
                <a:defRPr/>
              </a:pPr>
              <a:t>2014/4/22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45F3FC1B-DA4C-494A-BD87-4CCBFBFB0D54}"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3E285BA5-A9D4-495D-B9E5-C016D51D686A}" type="datetime1">
              <a:rPr lang="ja-JP" altLang="en-US"/>
              <a:pPr>
                <a:defRPr/>
              </a:pPr>
              <a:t>2014/4/22</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E4B30685-455F-49C3-9E6F-A404D39532C7}"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zh-CN" altLang="en-US"/>
          </a:p>
        </p:txBody>
      </p:sp>
      <p:sp>
        <p:nvSpPr>
          <p:cNvPr id="3" name="Content Placeholder 2"/>
          <p:cNvSpPr>
            <a:spLocks noGrp="1"/>
          </p:cNvSpPr>
          <p:nvPr>
            <p:ph sz="half" idx="1"/>
          </p:nvPr>
        </p:nvSpPr>
        <p:spPr>
          <a:xfrm>
            <a:off x="627063" y="1123950"/>
            <a:ext cx="3951287" cy="4954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Content Placeholder 3"/>
          <p:cNvSpPr>
            <a:spLocks noGrp="1"/>
          </p:cNvSpPr>
          <p:nvPr>
            <p:ph sz="half" idx="2"/>
          </p:nvPr>
        </p:nvSpPr>
        <p:spPr>
          <a:xfrm>
            <a:off x="4730750" y="1123950"/>
            <a:ext cx="3951288" cy="4954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E219218A-620C-47F4-8E87-1F67DC416C78}" type="datetime1">
              <a:rPr lang="ja-JP" altLang="en-US"/>
              <a:pPr>
                <a:defRPr/>
              </a:pPr>
              <a:t>2014/4/22</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67E1F70A-25F7-4815-91F5-F4D713F70197}"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B6B39EE0-B588-4FA7-9BD7-1C4272A158D3}" type="datetime1">
              <a:rPr lang="ja-JP" altLang="en-US"/>
              <a:pPr>
                <a:defRPr/>
              </a:pPr>
              <a:t>2014/4/22</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9" name="Rectangle 6"/>
          <p:cNvSpPr>
            <a:spLocks noGrp="1" noChangeArrowheads="1"/>
          </p:cNvSpPr>
          <p:nvPr>
            <p:ph type="sldNum" sz="quarter" idx="12"/>
          </p:nvPr>
        </p:nvSpPr>
        <p:spPr>
          <a:ln/>
        </p:spPr>
        <p:txBody>
          <a:bodyPr/>
          <a:lstStyle>
            <a:lvl1pPr>
              <a:defRPr/>
            </a:lvl1pPr>
          </a:lstStyle>
          <a:p>
            <a:pPr>
              <a:defRPr/>
            </a:pPr>
            <a:fld id="{ED2F4F20-F520-4FAC-9C0E-5FCEF9823E88}"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F63CBD7D-9B5F-4F86-A87D-9823E7816124}" type="datetime1">
              <a:rPr lang="ja-JP" altLang="en-US"/>
              <a:pPr>
                <a:defRPr/>
              </a:pPr>
              <a:t>2014/4/22</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5" name="Rectangle 6"/>
          <p:cNvSpPr>
            <a:spLocks noGrp="1" noChangeArrowheads="1"/>
          </p:cNvSpPr>
          <p:nvPr>
            <p:ph type="sldNum" sz="quarter" idx="12"/>
          </p:nvPr>
        </p:nvSpPr>
        <p:spPr>
          <a:ln/>
        </p:spPr>
        <p:txBody>
          <a:bodyPr/>
          <a:lstStyle>
            <a:lvl1pPr>
              <a:defRPr/>
            </a:lvl1pPr>
          </a:lstStyle>
          <a:p>
            <a:pPr>
              <a:defRPr/>
            </a:pPr>
            <a:fld id="{2F243C2A-35F8-4D45-86DC-B874C3837C31}"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07676CB-F661-4443-8188-8A8346F9F754}" type="datetime1">
              <a:rPr lang="ja-JP" altLang="en-US"/>
              <a:pPr>
                <a:defRPr/>
              </a:pPr>
              <a:t>2014/4/22</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4" name="Rectangle 6"/>
          <p:cNvSpPr>
            <a:spLocks noGrp="1" noChangeArrowheads="1"/>
          </p:cNvSpPr>
          <p:nvPr>
            <p:ph type="sldNum" sz="quarter" idx="12"/>
          </p:nvPr>
        </p:nvSpPr>
        <p:spPr>
          <a:ln/>
        </p:spPr>
        <p:txBody>
          <a:bodyPr/>
          <a:lstStyle>
            <a:lvl1pPr>
              <a:defRPr/>
            </a:lvl1pPr>
          </a:lstStyle>
          <a:p>
            <a:pPr>
              <a:defRPr/>
            </a:pPr>
            <a:fld id="{A79B3AE7-EB6F-4F81-ABF0-CE266CCEEDFE}"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257760AE-2AD9-4675-9DFE-D95A4D5FE532}" type="datetime1">
              <a:rPr lang="ja-JP" altLang="en-US"/>
              <a:pPr>
                <a:defRPr/>
              </a:pPr>
              <a:t>2014/4/22</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4A1BE196-B61D-4BE9-9168-B24C571E60DB}"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E03F9342-3689-4510-A444-A4E5A9EEBBB4}" type="datetime1">
              <a:rPr lang="ja-JP" altLang="en-US"/>
              <a:pPr>
                <a:defRPr/>
              </a:pPr>
              <a:t>2014/4/22</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TW"/>
              <a:t>Copyright © MediaTek Inc.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428B9EAF-1336-4ECD-AB90-9521CCCAC932}"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9" descr="bar_logoc"/>
          <p:cNvPicPr>
            <a:picLocks noChangeAspect="1" noChangeArrowheads="1"/>
          </p:cNvPicPr>
          <p:nvPr/>
        </p:nvPicPr>
        <p:blipFill>
          <a:blip r:embed="rId15" cstate="print"/>
          <a:srcRect l="6937"/>
          <a:stretch>
            <a:fillRect/>
          </a:stretch>
        </p:blipFill>
        <p:spPr bwMode="auto">
          <a:xfrm>
            <a:off x="-20638" y="6237288"/>
            <a:ext cx="8913813" cy="239712"/>
          </a:xfrm>
          <a:prstGeom prst="rect">
            <a:avLst/>
          </a:prstGeom>
          <a:noFill/>
          <a:ln w="9525">
            <a:noFill/>
            <a:miter lim="800000"/>
            <a:headEnd/>
            <a:tailEnd/>
          </a:ln>
        </p:spPr>
      </p:pic>
      <p:sp>
        <p:nvSpPr>
          <p:cNvPr id="2" name="Rectangle 2"/>
          <p:cNvSpPr>
            <a:spLocks noGrp="1" noChangeArrowheads="1"/>
          </p:cNvSpPr>
          <p:nvPr>
            <p:ph type="title"/>
          </p:nvPr>
        </p:nvSpPr>
        <p:spPr bwMode="auto">
          <a:xfrm>
            <a:off x="622300" y="384175"/>
            <a:ext cx="8059738" cy="6588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TW" smtClean="0"/>
              <a:t>Page Title: 32</a:t>
            </a:r>
            <a:r>
              <a:rPr lang="zh-CN" altLang="zh-TW" smtClean="0"/>
              <a:t> pt Arial</a:t>
            </a:r>
            <a:endParaRPr lang="en-US" altLang="ja-JP" smtClean="0"/>
          </a:p>
        </p:txBody>
      </p:sp>
      <p:sp>
        <p:nvSpPr>
          <p:cNvPr id="1028" name="Rectangle 3"/>
          <p:cNvSpPr>
            <a:spLocks noGrp="1" noChangeArrowheads="1"/>
          </p:cNvSpPr>
          <p:nvPr>
            <p:ph type="body" idx="1"/>
          </p:nvPr>
        </p:nvSpPr>
        <p:spPr bwMode="auto">
          <a:xfrm>
            <a:off x="627063" y="1123950"/>
            <a:ext cx="8054975" cy="49545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smtClean="0"/>
              <a:t>Please use the following font and colors for your presentation.</a:t>
            </a:r>
          </a:p>
          <a:p>
            <a:pPr lvl="1"/>
            <a:r>
              <a:rPr lang="en-US" altLang="zh-TW" smtClean="0"/>
              <a:t>It is strongly recommended to use Arial for all areas of content. </a:t>
            </a:r>
          </a:p>
          <a:p>
            <a:pPr lvl="1"/>
            <a:r>
              <a:rPr lang="en-US" altLang="zh-TW" smtClean="0"/>
              <a:t>The following colors are recommended for various areas.</a:t>
            </a:r>
          </a:p>
          <a:p>
            <a:pPr lvl="2"/>
            <a:r>
              <a:rPr lang="en-US" altLang="zh-TW" smtClean="0"/>
              <a:t>Titles, subtitles and content: bold black.</a:t>
            </a:r>
          </a:p>
          <a:p>
            <a:pPr lvl="2"/>
            <a:r>
              <a:rPr lang="en-US" altLang="zh-TW" smtClean="0"/>
              <a:t>Support text: black, gray, blue and orange.</a:t>
            </a:r>
          </a:p>
          <a:p>
            <a:pPr lvl="2"/>
            <a:r>
              <a:rPr lang="en-US" altLang="zh-TW" smtClean="0"/>
              <a:t>Third level</a:t>
            </a:r>
          </a:p>
          <a:p>
            <a:pPr lvl="3"/>
            <a:r>
              <a:rPr lang="en-US" altLang="zh-TW" smtClean="0"/>
              <a:t>Fourth level</a:t>
            </a:r>
          </a:p>
          <a:p>
            <a:pPr lvl="4"/>
            <a:r>
              <a:rPr lang="en-US" altLang="zh-TW" smtClean="0"/>
              <a:t>Fifth level</a:t>
            </a:r>
          </a:p>
        </p:txBody>
      </p:sp>
      <p:sp>
        <p:nvSpPr>
          <p:cNvPr id="3" name="Rectangle 4"/>
          <p:cNvSpPr>
            <a:spLocks noGrp="1" noChangeArrowheads="1"/>
          </p:cNvSpPr>
          <p:nvPr>
            <p:ph type="dt" sz="half" idx="2"/>
          </p:nvPr>
        </p:nvSpPr>
        <p:spPr bwMode="auto">
          <a:xfrm>
            <a:off x="3492500" y="6237288"/>
            <a:ext cx="838200" cy="4048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cs typeface="+mn-cs"/>
              </a:defRPr>
            </a:lvl1pPr>
          </a:lstStyle>
          <a:p>
            <a:pPr>
              <a:defRPr/>
            </a:pPr>
            <a:fld id="{19BB0E53-A2F6-4308-90E6-005B277C2F16}" type="datetime1">
              <a:rPr lang="ja-JP" altLang="en-US"/>
              <a:pPr>
                <a:defRPr/>
              </a:pPr>
              <a:t>2014/4/22</a:t>
            </a:fld>
            <a:endParaRPr lang="en-US" altLang="ja-JP"/>
          </a:p>
        </p:txBody>
      </p:sp>
      <p:sp>
        <p:nvSpPr>
          <p:cNvPr id="1029" name="Rectangle 5"/>
          <p:cNvSpPr>
            <a:spLocks noGrp="1" noChangeArrowheads="1"/>
          </p:cNvSpPr>
          <p:nvPr>
            <p:ph type="ftr" sz="quarter" idx="3"/>
          </p:nvPr>
        </p:nvSpPr>
        <p:spPr bwMode="auto">
          <a:xfrm>
            <a:off x="608013" y="6232525"/>
            <a:ext cx="2881312" cy="404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1"/>
                </a:solidFill>
                <a:cs typeface="+mn-cs"/>
              </a:defRPr>
            </a:lvl1pPr>
          </a:lstStyle>
          <a:p>
            <a:pPr>
              <a:defRPr/>
            </a:pPr>
            <a:r>
              <a:rPr lang="en-US" altLang="zh-TW"/>
              <a:t>Copyright © MediaTek Inc. All rights reserved.</a:t>
            </a:r>
          </a:p>
        </p:txBody>
      </p:sp>
      <p:sp>
        <p:nvSpPr>
          <p:cNvPr id="1030" name="Rectangle 6"/>
          <p:cNvSpPr>
            <a:spLocks noGrp="1" noChangeArrowheads="1"/>
          </p:cNvSpPr>
          <p:nvPr>
            <p:ph type="sldNum" sz="quarter" idx="4"/>
          </p:nvPr>
        </p:nvSpPr>
        <p:spPr bwMode="auto">
          <a:xfrm>
            <a:off x="4338638" y="6232525"/>
            <a:ext cx="463550" cy="4048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1"/>
                </a:solidFill>
                <a:cs typeface="+mn-cs"/>
              </a:defRPr>
            </a:lvl1pPr>
          </a:lstStyle>
          <a:p>
            <a:pPr>
              <a:defRPr/>
            </a:pPr>
            <a:fld id="{B328857C-CB37-4AAD-B199-2B7FDE33B388}" type="slidenum">
              <a:rPr lang="en-US" altLang="ja-JP"/>
              <a:pPr>
                <a:defRPr/>
              </a:pPr>
              <a:t>‹#›</a:t>
            </a:fld>
            <a:endParaRPr lang="en-US" altLang="ja-JP"/>
          </a:p>
        </p:txBody>
      </p:sp>
      <p:sp>
        <p:nvSpPr>
          <p:cNvPr id="1045" name="Rectangle 21"/>
          <p:cNvSpPr>
            <a:spLocks noChangeArrowheads="1"/>
          </p:cNvSpPr>
          <p:nvPr/>
        </p:nvSpPr>
        <p:spPr bwMode="auto">
          <a:xfrm>
            <a:off x="7567613" y="165100"/>
            <a:ext cx="1404937" cy="304800"/>
          </a:xfrm>
          <a:prstGeom prst="rect">
            <a:avLst/>
          </a:prstGeom>
          <a:noFill/>
          <a:ln w="9525">
            <a:noFill/>
            <a:miter lim="800000"/>
            <a:headEnd/>
            <a:tailEnd/>
          </a:ln>
          <a:effectLst/>
        </p:spPr>
        <p:txBody>
          <a:bodyPr>
            <a:spAutoFit/>
          </a:bodyPr>
          <a:lstStyle/>
          <a:p>
            <a:pPr algn="r">
              <a:defRPr/>
            </a:pPr>
            <a:r>
              <a:rPr lang="en-US" altLang="zh-TW" sz="1400" b="1">
                <a:ea typeface="SimHei" pitchFamily="2" charset="-122"/>
              </a:rPr>
              <a:t>Internal Use</a:t>
            </a:r>
            <a:endParaRPr lang="zh-TW" altLang="en-US" sz="1400" b="1">
              <a:ea typeface="新細明體" pitchFamily="18" charset="-120"/>
            </a:endParaRPr>
          </a:p>
        </p:txBody>
      </p:sp>
    </p:spTree>
  </p:cSld>
  <p:clrMap bg1="lt1" tx1="dk1" bg2="lt2" tx2="dk2" accent1="accent1" accent2="accent2" accent3="accent3" accent4="accent4" accent5="accent5" accent6="accent6" hlink="hlink" folHlink="folHlink"/>
  <p:sldLayoutIdLst>
    <p:sldLayoutId id="2147483857"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Lst>
  <p:hf hdr="0"/>
  <p:txStyles>
    <p:titleStyle>
      <a:lvl1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mj-lt"/>
          <a:ea typeface="+mj-ea"/>
          <a:cs typeface="+mj-cs"/>
        </a:defRPr>
      </a:lvl1pPr>
      <a:lvl2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2pPr>
      <a:lvl3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3pPr>
      <a:lvl4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4pPr>
      <a:lvl5pPr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5pPr>
      <a:lvl6pPr marL="4572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6pPr>
      <a:lvl7pPr marL="9144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7pPr>
      <a:lvl8pPr marL="13716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8pPr>
      <a:lvl9pPr marL="1828800" algn="l" rtl="0" eaLnBrk="1" fontAlgn="base" hangingPunct="1">
        <a:spcBef>
          <a:spcPct val="0"/>
        </a:spcBef>
        <a:spcAft>
          <a:spcPct val="0"/>
        </a:spcAft>
        <a:defRPr sz="3200" b="1">
          <a:solidFill>
            <a:schemeClr val="tx2"/>
          </a:solidFill>
          <a:effectLst>
            <a:outerShdw blurRad="38100" dist="38100" dir="2700000" algn="tl">
              <a:srgbClr val="C0C0C0"/>
            </a:outerShdw>
          </a:effectLst>
          <a:latin typeface="Arial" pitchFamily="34" charset="0"/>
          <a:ea typeface="標楷體" pitchFamily="65" charset="-120"/>
        </a:defRPr>
      </a:lvl9pPr>
    </p:titleStyle>
    <p:bodyStyle>
      <a:lvl1pPr marL="342900" indent="-342900" algn="l" rtl="0" eaLnBrk="1" fontAlgn="base" hangingPunct="1">
        <a:spcBef>
          <a:spcPct val="50000"/>
        </a:spcBef>
        <a:spcAft>
          <a:spcPct val="0"/>
        </a:spcAft>
        <a:buClr>
          <a:srgbClr val="ED6D00"/>
        </a:buClr>
        <a:buFont typeface="Arial" pitchFamily="34" charset="0"/>
        <a:buChar char="▪"/>
        <a:defRPr kumimoji="1" sz="2400">
          <a:solidFill>
            <a:srgbClr val="000000"/>
          </a:solidFill>
          <a:latin typeface="+mn-lt"/>
          <a:ea typeface="+mn-ea"/>
          <a:cs typeface="+mn-cs"/>
        </a:defRPr>
      </a:lvl1pPr>
      <a:lvl2pPr marL="742950" indent="-285750" algn="l" rtl="0" eaLnBrk="1" fontAlgn="base" hangingPunct="1">
        <a:spcBef>
          <a:spcPct val="20000"/>
        </a:spcBef>
        <a:spcAft>
          <a:spcPct val="0"/>
        </a:spcAft>
        <a:buChar char="–"/>
        <a:defRPr kumimoji="1" sz="2000">
          <a:solidFill>
            <a:schemeClr val="tx1"/>
          </a:solidFill>
          <a:latin typeface="+mn-lt"/>
          <a:ea typeface="+mn-ea"/>
        </a:defRPr>
      </a:lvl2pPr>
      <a:lvl3pPr marL="1143000" indent="-228600" algn="l" rtl="0" eaLnBrk="1" fontAlgn="base" hangingPunct="1">
        <a:spcBef>
          <a:spcPct val="20000"/>
        </a:spcBef>
        <a:spcAft>
          <a:spcPct val="0"/>
        </a:spcAft>
        <a:buClr>
          <a:srgbClr val="ED6D00"/>
        </a:buClr>
        <a:buSzPct val="95000"/>
        <a:buFont typeface="Arial" pitchFamily="34" charset="0"/>
        <a:buChar char="•"/>
        <a:defRPr kumimoji="1">
          <a:solidFill>
            <a:schemeClr val="tx1"/>
          </a:solidFill>
          <a:latin typeface="+mn-lt"/>
          <a:ea typeface="+mn-ea"/>
          <a:cs typeface="Arial" pitchFamily="34" charset="0"/>
        </a:defRPr>
      </a:lvl3pPr>
      <a:lvl4pPr marL="1600200" indent="-228600" algn="l" rtl="0" eaLnBrk="1" fontAlgn="base" hangingPunct="1">
        <a:spcBef>
          <a:spcPct val="20000"/>
        </a:spcBef>
        <a:spcAft>
          <a:spcPct val="0"/>
        </a:spcAft>
        <a:buChar char="–"/>
        <a:defRPr kumimoji="1" sz="1400">
          <a:solidFill>
            <a:schemeClr val="tx1"/>
          </a:solidFill>
          <a:latin typeface="+mn-lt"/>
          <a:ea typeface="+mn-ea"/>
          <a:cs typeface="Arial" pitchFamily="34" charset="0"/>
        </a:defRPr>
      </a:lvl4pPr>
      <a:lvl5pPr marL="2057400" indent="-228600" algn="l" rtl="0" eaLnBrk="1" fontAlgn="base" hangingPunct="1">
        <a:spcBef>
          <a:spcPct val="20000"/>
        </a:spcBef>
        <a:spcAft>
          <a:spcPct val="0"/>
        </a:spcAft>
        <a:buClr>
          <a:srgbClr val="ED6D00"/>
        </a:buClr>
        <a:buFont typeface="Arial" pitchFamily="34" charset="0"/>
        <a:buChar char="▪"/>
        <a:defRPr kumimoji="1" sz="1200">
          <a:solidFill>
            <a:schemeClr val="tx1"/>
          </a:solidFill>
          <a:latin typeface="+mn-lt"/>
          <a:ea typeface="+mn-ea"/>
          <a:cs typeface="Arial" pitchFamily="34" charset="0"/>
        </a:defRPr>
      </a:lvl5pPr>
      <a:lvl6pPr marL="2514600" indent="-228600" algn="l" rtl="0" eaLnBrk="1" fontAlgn="base" hangingPunct="1">
        <a:spcBef>
          <a:spcPct val="20000"/>
        </a:spcBef>
        <a:spcAft>
          <a:spcPct val="0"/>
        </a:spcAft>
        <a:buClr>
          <a:srgbClr val="ED6D00"/>
        </a:buClr>
        <a:buFont typeface="Arial" pitchFamily="34" charset="0"/>
        <a:buChar char="▪"/>
        <a:defRPr kumimoji="1" sz="1200">
          <a:solidFill>
            <a:schemeClr val="tx1"/>
          </a:solidFill>
          <a:latin typeface="+mn-lt"/>
          <a:ea typeface="+mn-ea"/>
          <a:cs typeface="Arial" pitchFamily="34" charset="0"/>
        </a:defRPr>
      </a:lvl6pPr>
      <a:lvl7pPr marL="2971800" indent="-228600" algn="l" rtl="0" eaLnBrk="1" fontAlgn="base" hangingPunct="1">
        <a:spcBef>
          <a:spcPct val="20000"/>
        </a:spcBef>
        <a:spcAft>
          <a:spcPct val="0"/>
        </a:spcAft>
        <a:buClr>
          <a:srgbClr val="ED6D00"/>
        </a:buClr>
        <a:buFont typeface="Arial" pitchFamily="34" charset="0"/>
        <a:buChar char="▪"/>
        <a:defRPr kumimoji="1" sz="1200">
          <a:solidFill>
            <a:schemeClr val="tx1"/>
          </a:solidFill>
          <a:latin typeface="+mn-lt"/>
          <a:ea typeface="+mn-ea"/>
          <a:cs typeface="Arial" pitchFamily="34" charset="0"/>
        </a:defRPr>
      </a:lvl7pPr>
      <a:lvl8pPr marL="3429000" indent="-228600" algn="l" rtl="0" eaLnBrk="1" fontAlgn="base" hangingPunct="1">
        <a:spcBef>
          <a:spcPct val="20000"/>
        </a:spcBef>
        <a:spcAft>
          <a:spcPct val="0"/>
        </a:spcAft>
        <a:buClr>
          <a:srgbClr val="ED6D00"/>
        </a:buClr>
        <a:buFont typeface="Arial" pitchFamily="34" charset="0"/>
        <a:buChar char="▪"/>
        <a:defRPr kumimoji="1" sz="1200">
          <a:solidFill>
            <a:schemeClr val="tx1"/>
          </a:solidFill>
          <a:latin typeface="+mn-lt"/>
          <a:ea typeface="+mn-ea"/>
          <a:cs typeface="Arial" pitchFamily="34" charset="0"/>
        </a:defRPr>
      </a:lvl8pPr>
      <a:lvl9pPr marL="3886200" indent="-228600" algn="l" rtl="0" eaLnBrk="1" fontAlgn="base" hangingPunct="1">
        <a:spcBef>
          <a:spcPct val="20000"/>
        </a:spcBef>
        <a:spcAft>
          <a:spcPct val="0"/>
        </a:spcAft>
        <a:buClr>
          <a:srgbClr val="ED6D00"/>
        </a:buClr>
        <a:buFont typeface="Arial" pitchFamily="34" charset="0"/>
        <a:buChar char="▪"/>
        <a:defRPr kumimoji="1" sz="1200">
          <a:solidFill>
            <a:schemeClr val="tx1"/>
          </a:solidFill>
          <a:latin typeface="+mn-lt"/>
          <a:ea typeface="+mn-ea"/>
          <a:cs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2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0.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5.png"/><Relationship Id="rId7" Type="http://schemas.openxmlformats.org/officeDocument/2006/relationships/image" Target="../media/image23.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1.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SN Tool Introduce</a:t>
            </a:r>
            <a:endParaRPr lang="zh-CN" altLang="en-US" dirty="0"/>
          </a:p>
        </p:txBody>
      </p:sp>
      <p:sp>
        <p:nvSpPr>
          <p:cNvPr id="3" name="副标题 2"/>
          <p:cNvSpPr>
            <a:spLocks noGrp="1"/>
          </p:cNvSpPr>
          <p:nvPr>
            <p:ph type="subTitle" idx="1"/>
          </p:nvPr>
        </p:nvSpPr>
        <p:spPr/>
        <p:txBody>
          <a:bodyPr/>
          <a:lstStyle/>
          <a:p>
            <a:endParaRPr lang="zh-CN" altLang="en-US" dirty="0"/>
          </a:p>
        </p:txBody>
      </p:sp>
      <p:sp>
        <p:nvSpPr>
          <p:cNvPr id="4" name="Text Box 13"/>
          <p:cNvSpPr txBox="1">
            <a:spLocks noChangeArrowheads="1"/>
          </p:cNvSpPr>
          <p:nvPr/>
        </p:nvSpPr>
        <p:spPr bwMode="auto">
          <a:xfrm>
            <a:off x="5724525" y="5621338"/>
            <a:ext cx="3109913" cy="889474"/>
          </a:xfrm>
          <a:prstGeom prst="rect">
            <a:avLst/>
          </a:prstGeom>
          <a:noFill/>
          <a:ln w="9525">
            <a:noFill/>
            <a:miter lim="800000"/>
            <a:headEnd/>
            <a:tailEnd/>
          </a:ln>
          <a:effectLst/>
        </p:spPr>
        <p:txBody>
          <a:bodyPr>
            <a:spAutoFit/>
          </a:bodyPr>
          <a:lstStyle/>
          <a:p>
            <a:pPr algn="r" fontAlgn="ctr">
              <a:spcBef>
                <a:spcPct val="20000"/>
              </a:spcBef>
            </a:pPr>
            <a:r>
              <a:rPr lang="en-US" altLang="zh-TW" sz="1400" dirty="0" smtClean="0"/>
              <a:t>2014/03/07</a:t>
            </a:r>
            <a:endParaRPr lang="en-US" altLang="zh-TW" sz="1400" dirty="0"/>
          </a:p>
          <a:p>
            <a:pPr algn="r" fontAlgn="ctr">
              <a:spcBef>
                <a:spcPct val="50000"/>
              </a:spcBef>
            </a:pPr>
            <a:r>
              <a:rPr lang="en-US" sz="1400" dirty="0"/>
              <a:t>Presenter</a:t>
            </a:r>
            <a:r>
              <a:rPr lang="en-US" altLang="zh-TW" sz="1400" dirty="0"/>
              <a:t> </a:t>
            </a:r>
            <a:r>
              <a:rPr lang="en-US" altLang="zh-TW" sz="1400" dirty="0" smtClean="0"/>
              <a:t>(Wenping Liu</a:t>
            </a:r>
            <a:r>
              <a:rPr lang="en-US" altLang="zh-TW" sz="1400" dirty="0" smtClean="0">
                <a:ea typeface="新細明體" charset="-120"/>
              </a:rPr>
              <a:t>)</a:t>
            </a:r>
            <a:endParaRPr lang="en-US" altLang="zh-TW" sz="1400" dirty="0">
              <a:ea typeface="新細明體" charset="-120"/>
            </a:endParaRPr>
          </a:p>
          <a:p>
            <a:pPr algn="r" fontAlgn="ctr">
              <a:spcBef>
                <a:spcPct val="20000"/>
              </a:spcBef>
            </a:pPr>
            <a:r>
              <a:rPr lang="en-US" sz="1400" dirty="0"/>
              <a:t>Department </a:t>
            </a:r>
            <a:r>
              <a:rPr lang="en-US" altLang="zh-TW" sz="1400" dirty="0" smtClean="0"/>
              <a:t>(</a:t>
            </a:r>
            <a:r>
              <a:rPr lang="en-US" sz="1400" dirty="0" smtClean="0"/>
              <a:t>ACS7/ST</a:t>
            </a:r>
            <a:r>
              <a:rPr lang="en-US" altLang="zh-TW" sz="1400" dirty="0" smtClean="0"/>
              <a:t>)</a:t>
            </a:r>
            <a:endParaRPr lang="en-US"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2"/>
            <a:r>
              <a:rPr lang="en-US" altLang="zh-CN" dirty="0" smtClean="0"/>
              <a:t>SN  Tool Engineer &amp; Operator mode</a:t>
            </a:r>
            <a:endParaRPr lang="zh-CN" altLang="en-US" dirty="0"/>
          </a:p>
        </p:txBody>
      </p:sp>
      <p:sp>
        <p:nvSpPr>
          <p:cNvPr id="3" name="内容占位符 2"/>
          <p:cNvSpPr>
            <a:spLocks noGrp="1"/>
          </p:cNvSpPr>
          <p:nvPr>
            <p:ph idx="1"/>
          </p:nvPr>
        </p:nvSpPr>
        <p:spPr/>
        <p:txBody>
          <a:bodyPr/>
          <a:lstStyle/>
          <a:p>
            <a:pPr marL="342900" lvl="1" indent="-342900">
              <a:spcBef>
                <a:spcPct val="50000"/>
              </a:spcBef>
              <a:buClr>
                <a:srgbClr val="ED6D00"/>
              </a:buClr>
              <a:buFont typeface="Arial" pitchFamily="34" charset="0"/>
              <a:buChar char="▪"/>
            </a:pPr>
            <a:r>
              <a:rPr lang="en-US" altLang="zh-CN" dirty="0" smtClean="0">
                <a:solidFill>
                  <a:srgbClr val="0070C0"/>
                </a:solidFill>
                <a:cs typeface="+mn-cs"/>
              </a:rPr>
              <a:t>Engineer</a:t>
            </a:r>
          </a:p>
          <a:p>
            <a:pPr lvl="1"/>
            <a:r>
              <a:rPr lang="en-US" altLang="zh-CN" sz="1600" dirty="0" smtClean="0"/>
              <a:t>Have authority to modify UI configuration</a:t>
            </a:r>
          </a:p>
          <a:p>
            <a:pPr lvl="1"/>
            <a:r>
              <a:rPr lang="en-US" altLang="zh-CN" sz="1600" dirty="0" smtClean="0"/>
              <a:t>Login in Engineer mode need verify password</a:t>
            </a:r>
          </a:p>
          <a:p>
            <a:pPr lvl="1"/>
            <a:r>
              <a:rPr lang="en-US" altLang="zh-CN" sz="1600" dirty="0" smtClean="0"/>
              <a:t>The password default is ‘0000’, use ‘Change </a:t>
            </a:r>
            <a:r>
              <a:rPr lang="en-US" altLang="zh-CN" sz="1600" dirty="0" err="1" smtClean="0"/>
              <a:t>Passwd</a:t>
            </a:r>
            <a:r>
              <a:rPr lang="en-US" altLang="zh-CN" sz="1600" dirty="0" smtClean="0"/>
              <a:t>’</a:t>
            </a:r>
          </a:p>
          <a:p>
            <a:pPr lvl="1">
              <a:buNone/>
            </a:pPr>
            <a:r>
              <a:rPr lang="en-US" altLang="zh-CN" sz="1600" dirty="0" smtClean="0"/>
              <a:t>      to modify engineer password. </a:t>
            </a:r>
          </a:p>
          <a:p>
            <a:pPr lvl="1"/>
            <a:r>
              <a:rPr lang="en-US" altLang="zh-CN" sz="1600" dirty="0" smtClean="0"/>
              <a:t>Switch to Operator mode don`t need password</a:t>
            </a:r>
          </a:p>
          <a:p>
            <a:pPr marL="342900" lvl="1" indent="-342900">
              <a:spcBef>
                <a:spcPct val="50000"/>
              </a:spcBef>
              <a:buClr>
                <a:srgbClr val="ED6D00"/>
              </a:buClr>
              <a:buFont typeface="Arial" pitchFamily="34" charset="0"/>
              <a:buChar char="▪"/>
            </a:pPr>
            <a:r>
              <a:rPr lang="en-US" altLang="zh-CN" dirty="0" smtClean="0">
                <a:solidFill>
                  <a:srgbClr val="0070C0"/>
                </a:solidFill>
                <a:cs typeface="+mn-cs"/>
              </a:rPr>
              <a:t>Operator</a:t>
            </a:r>
          </a:p>
          <a:p>
            <a:pPr lvl="1"/>
            <a:r>
              <a:rPr lang="en-US" altLang="zh-CN" sz="1600" dirty="0" smtClean="0"/>
              <a:t>Have no authority to modify UI configuration</a:t>
            </a:r>
          </a:p>
          <a:p>
            <a:pPr lvl="1"/>
            <a:r>
              <a:rPr lang="en-US" altLang="zh-CN" sz="1600" dirty="0" smtClean="0"/>
              <a:t>Switch to Engineer mode need to verify password</a:t>
            </a:r>
          </a:p>
          <a:p>
            <a:pPr lvl="1"/>
            <a:endParaRPr lang="en-US" altLang="zh-CN" dirty="0" smtClean="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9</a:t>
            </a:fld>
            <a:endParaRPr lang="en-US" altLang="ja-JP"/>
          </a:p>
        </p:txBody>
      </p:sp>
      <p:pic>
        <p:nvPicPr>
          <p:cNvPr id="4098" name="Picture 2"/>
          <p:cNvPicPr>
            <a:picLocks noChangeAspect="1" noChangeArrowheads="1"/>
          </p:cNvPicPr>
          <p:nvPr/>
        </p:nvPicPr>
        <p:blipFill>
          <a:blip r:embed="rId2" cstate="print"/>
          <a:srcRect/>
          <a:stretch>
            <a:fillRect/>
          </a:stretch>
        </p:blipFill>
        <p:spPr bwMode="auto">
          <a:xfrm>
            <a:off x="6429388" y="1428736"/>
            <a:ext cx="2286000" cy="800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SN Tool write S/N code introduce</a:t>
            </a:r>
          </a:p>
        </p:txBody>
      </p:sp>
      <p:sp>
        <p:nvSpPr>
          <p:cNvPr id="3" name="副标题 2"/>
          <p:cNvSpPr>
            <a:spLocks noGrp="1"/>
          </p:cNvSpPr>
          <p:nvPr>
            <p:ph type="subTitle" idx="1"/>
          </p:nvPr>
        </p:nvSpPr>
        <p:spPr/>
        <p:txBody>
          <a:bodyPr/>
          <a:lstStyle/>
          <a:p>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282" y="269857"/>
            <a:ext cx="8786842" cy="658813"/>
          </a:xfrm>
        </p:spPr>
        <p:txBody>
          <a:bodyPr/>
          <a:lstStyle/>
          <a:p>
            <a:r>
              <a:rPr lang="en-US" altLang="zh-CN" sz="2800" dirty="0" smtClean="0"/>
              <a:t>Barcode</a:t>
            </a:r>
            <a:r>
              <a:rPr lang="zh-CN" altLang="en-US" sz="2800" dirty="0" smtClean="0"/>
              <a:t>、</a:t>
            </a:r>
            <a:r>
              <a:rPr lang="en-US" altLang="zh-CN" sz="2800" dirty="0" smtClean="0"/>
              <a:t>IMEI</a:t>
            </a:r>
            <a:r>
              <a:rPr lang="zh-CN" altLang="en-US" sz="2800" dirty="0" smtClean="0"/>
              <a:t>、</a:t>
            </a:r>
            <a:r>
              <a:rPr lang="en-US" altLang="zh-CN" sz="2800" dirty="0" smtClean="0"/>
              <a:t>BT Address </a:t>
            </a:r>
            <a:r>
              <a:rPr lang="zh-CN" altLang="en-US" sz="2800" dirty="0" smtClean="0"/>
              <a:t>、</a:t>
            </a:r>
            <a:r>
              <a:rPr lang="en-US" altLang="zh-CN" sz="2800" dirty="0" smtClean="0"/>
              <a:t>Wi-Fi Mac Address</a:t>
            </a:r>
            <a:endParaRPr lang="zh-CN" altLang="en-US" sz="2800" dirty="0"/>
          </a:p>
        </p:txBody>
      </p:sp>
      <p:sp>
        <p:nvSpPr>
          <p:cNvPr id="3" name="内容占位符 2"/>
          <p:cNvSpPr>
            <a:spLocks noGrp="1"/>
          </p:cNvSpPr>
          <p:nvPr>
            <p:ph idx="1"/>
          </p:nvPr>
        </p:nvSpPr>
        <p:spPr>
          <a:xfrm>
            <a:off x="285720" y="974742"/>
            <a:ext cx="8054975" cy="5526092"/>
          </a:xfrm>
        </p:spPr>
        <p:txBody>
          <a:bodyPr/>
          <a:lstStyle/>
          <a:p>
            <a:r>
              <a:rPr lang="en-US" altLang="zh-CN" sz="2000" dirty="0" smtClean="0">
                <a:solidFill>
                  <a:srgbClr val="0070C0"/>
                </a:solidFill>
              </a:rPr>
              <a:t>Barcode</a:t>
            </a:r>
          </a:p>
          <a:p>
            <a:pPr lvl="1"/>
            <a:r>
              <a:rPr lang="en-US" altLang="zh-CN" sz="1600" dirty="0" smtClean="0"/>
              <a:t>Production Serial Number for a PCBA,  is usually use to identify PCBA. Each </a:t>
            </a:r>
          </a:p>
          <a:p>
            <a:pPr lvl="1">
              <a:buNone/>
            </a:pPr>
            <a:r>
              <a:rPr lang="en-US" altLang="zh-CN" sz="1600" dirty="0" smtClean="0"/>
              <a:t>PCBA should  have a barcode number to  keep the its test item in production line.</a:t>
            </a:r>
          </a:p>
          <a:p>
            <a:pPr lvl="1"/>
            <a:r>
              <a:rPr lang="en-US" altLang="zh-CN" sz="1600" dirty="0" smtClean="0"/>
              <a:t>Barcode should be write to PCBA after download and </a:t>
            </a:r>
            <a:r>
              <a:rPr lang="en-US" altLang="zh-CN" sz="1600" dirty="0" smtClean="0">
                <a:solidFill>
                  <a:srgbClr val="FF0000"/>
                </a:solidFill>
              </a:rPr>
              <a:t>before  ATE calibration</a:t>
            </a:r>
            <a:r>
              <a:rPr lang="en-US" altLang="zh-CN" sz="1600" dirty="0" smtClean="0"/>
              <a:t>,</a:t>
            </a:r>
          </a:p>
          <a:p>
            <a:pPr lvl="1">
              <a:buNone/>
            </a:pPr>
            <a:r>
              <a:rPr lang="en-US" altLang="zh-CN" sz="1600" dirty="0" smtClean="0"/>
              <a:t> because in the calibration station, ATE Tool will write Calibration flag and NSFT</a:t>
            </a:r>
          </a:p>
          <a:p>
            <a:pPr lvl="1">
              <a:buNone/>
            </a:pPr>
            <a:r>
              <a:rPr lang="en-US" altLang="zh-CN" sz="1600" dirty="0" smtClean="0"/>
              <a:t>flag to barcode. </a:t>
            </a:r>
          </a:p>
          <a:p>
            <a:pPr lvl="1"/>
            <a:r>
              <a:rPr lang="en-US" altLang="zh-CN" sz="1600" dirty="0" smtClean="0"/>
              <a:t>Support  </a:t>
            </a:r>
            <a:r>
              <a:rPr lang="en-US" altLang="zh-CN" sz="1600" dirty="0" smtClean="0">
                <a:solidFill>
                  <a:srgbClr val="FF0000"/>
                </a:solidFill>
              </a:rPr>
              <a:t>max 64  </a:t>
            </a:r>
            <a:r>
              <a:rPr lang="en-US" altLang="zh-CN" sz="1600" dirty="0" smtClean="0"/>
              <a:t>characters, composed of letters and numbers.</a:t>
            </a:r>
          </a:p>
          <a:p>
            <a:r>
              <a:rPr lang="en-US" altLang="zh-CN" sz="2000" dirty="0" smtClean="0">
                <a:solidFill>
                  <a:srgbClr val="0070C0"/>
                </a:solidFill>
              </a:rPr>
              <a:t>IMEI</a:t>
            </a:r>
          </a:p>
          <a:p>
            <a:pPr lvl="1"/>
            <a:r>
              <a:rPr lang="en-US" altLang="zh-CN" sz="1600" dirty="0" smtClean="0">
                <a:solidFill>
                  <a:srgbClr val="FF0000"/>
                </a:solidFill>
              </a:rPr>
              <a:t>I</a:t>
            </a:r>
            <a:r>
              <a:rPr lang="en-US" altLang="zh-CN" sz="1600" dirty="0" smtClean="0"/>
              <a:t>nternational </a:t>
            </a:r>
            <a:r>
              <a:rPr lang="en-US" altLang="zh-CN" sz="1600" dirty="0" smtClean="0">
                <a:solidFill>
                  <a:srgbClr val="FF0000"/>
                </a:solidFill>
              </a:rPr>
              <a:t>M</a:t>
            </a:r>
            <a:r>
              <a:rPr lang="en-US" altLang="zh-CN" sz="1600" dirty="0" smtClean="0"/>
              <a:t>obile </a:t>
            </a:r>
            <a:r>
              <a:rPr lang="en-US" altLang="zh-CN" sz="1600" dirty="0" smtClean="0">
                <a:solidFill>
                  <a:srgbClr val="FF0000"/>
                </a:solidFill>
              </a:rPr>
              <a:t>E</a:t>
            </a:r>
            <a:r>
              <a:rPr lang="en-US" altLang="zh-CN" sz="1600" dirty="0" smtClean="0"/>
              <a:t>quipment </a:t>
            </a:r>
            <a:r>
              <a:rPr lang="en-US" altLang="zh-CN" sz="1600" dirty="0" smtClean="0">
                <a:solidFill>
                  <a:srgbClr val="FF0000"/>
                </a:solidFill>
              </a:rPr>
              <a:t>I</a:t>
            </a:r>
            <a:r>
              <a:rPr lang="en-US" altLang="zh-CN" sz="1600" dirty="0" smtClean="0"/>
              <a:t>dentity, a unique number to distinguish</a:t>
            </a:r>
          </a:p>
          <a:p>
            <a:pPr lvl="1">
              <a:buNone/>
            </a:pPr>
            <a:r>
              <a:rPr lang="en-US" altLang="zh-CN" sz="1600" dirty="0" smtClean="0"/>
              <a:t> each mobile phone.</a:t>
            </a:r>
          </a:p>
          <a:p>
            <a:pPr lvl="1"/>
            <a:r>
              <a:rPr lang="en-US" altLang="zh-CN" sz="1600" dirty="0" smtClean="0"/>
              <a:t>Must be </a:t>
            </a:r>
            <a:r>
              <a:rPr lang="en-US" altLang="zh-CN" sz="1600" dirty="0" smtClean="0">
                <a:solidFill>
                  <a:srgbClr val="FF0000"/>
                </a:solidFill>
              </a:rPr>
              <a:t>15 decimal digits</a:t>
            </a:r>
            <a:r>
              <a:rPr lang="en-US" altLang="zh-CN" sz="1600" dirty="0" smtClean="0"/>
              <a:t>, 14 decimal digits + 1 checksum digit.</a:t>
            </a:r>
          </a:p>
          <a:p>
            <a:r>
              <a:rPr lang="en-US" altLang="zh-CN" sz="2000" dirty="0" smtClean="0">
                <a:solidFill>
                  <a:srgbClr val="0070C0"/>
                </a:solidFill>
              </a:rPr>
              <a:t>BT Address</a:t>
            </a:r>
          </a:p>
          <a:p>
            <a:pPr lvl="1"/>
            <a:r>
              <a:rPr lang="en-US" altLang="zh-CN" sz="1600" dirty="0" smtClean="0"/>
              <a:t>Must be </a:t>
            </a:r>
            <a:r>
              <a:rPr lang="en-US" altLang="zh-CN" sz="1600" dirty="0" smtClean="0">
                <a:solidFill>
                  <a:srgbClr val="FF0000"/>
                </a:solidFill>
              </a:rPr>
              <a:t>12</a:t>
            </a:r>
            <a:r>
              <a:rPr lang="en-US" altLang="zh-CN" sz="1600" dirty="0" smtClean="0"/>
              <a:t> characters, composed of letters(a - f or A - F) and numbers.</a:t>
            </a:r>
          </a:p>
          <a:p>
            <a:r>
              <a:rPr lang="en-US" altLang="zh-CN" sz="2000" dirty="0" smtClean="0">
                <a:solidFill>
                  <a:srgbClr val="0070C0"/>
                </a:solidFill>
              </a:rPr>
              <a:t>Wi-Fi</a:t>
            </a:r>
            <a:r>
              <a:rPr lang="en-US" altLang="zh-CN" sz="2000" dirty="0" smtClean="0"/>
              <a:t> </a:t>
            </a:r>
            <a:r>
              <a:rPr lang="en-US" altLang="zh-CN" sz="2000" dirty="0" smtClean="0">
                <a:solidFill>
                  <a:srgbClr val="0070C0"/>
                </a:solidFill>
              </a:rPr>
              <a:t>Mac Address</a:t>
            </a:r>
            <a:endParaRPr lang="en-US" altLang="zh-CN" sz="2000" dirty="0" smtClean="0"/>
          </a:p>
          <a:p>
            <a:pPr lvl="1"/>
            <a:r>
              <a:rPr lang="en-US" altLang="zh-CN" sz="1600" dirty="0" smtClean="0"/>
              <a:t>Must be </a:t>
            </a:r>
            <a:r>
              <a:rPr lang="en-US" altLang="zh-CN" sz="1600" dirty="0" smtClean="0">
                <a:solidFill>
                  <a:srgbClr val="FF0000"/>
                </a:solidFill>
              </a:rPr>
              <a:t>12</a:t>
            </a:r>
            <a:r>
              <a:rPr lang="en-US" altLang="zh-CN" sz="1600" dirty="0" smtClean="0"/>
              <a:t> characters, composed of letters(a - f or A - F) and numbers.</a:t>
            </a:r>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11</a:t>
            </a:fld>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42852"/>
            <a:ext cx="8358246" cy="658813"/>
          </a:xfrm>
        </p:spPr>
        <p:txBody>
          <a:bodyPr/>
          <a:lstStyle/>
          <a:p>
            <a:r>
              <a:rPr lang="en-US" altLang="zh-CN" dirty="0" err="1" smtClean="0">
                <a:solidFill>
                  <a:schemeClr val="tx1"/>
                </a:solidFill>
              </a:rPr>
              <a:t>Hdcp</a:t>
            </a:r>
            <a:r>
              <a:rPr lang="en-US" altLang="zh-CN" dirty="0" smtClean="0">
                <a:solidFill>
                  <a:schemeClr val="tx1"/>
                </a:solidFill>
              </a:rPr>
              <a:t> &amp; </a:t>
            </a:r>
            <a:r>
              <a:rPr lang="en-US" altLang="zh-CN" dirty="0" err="1" smtClean="0">
                <a:solidFill>
                  <a:schemeClr val="tx1"/>
                </a:solidFill>
              </a:rPr>
              <a:t>Drm</a:t>
            </a:r>
            <a:r>
              <a:rPr lang="en-US" altLang="zh-CN" dirty="0" smtClean="0">
                <a:solidFill>
                  <a:schemeClr val="tx1"/>
                </a:solidFill>
              </a:rPr>
              <a:t> key</a:t>
            </a:r>
            <a:endParaRPr lang="zh-CN" altLang="en-US" dirty="0">
              <a:solidFill>
                <a:schemeClr val="tx1"/>
              </a:solidFill>
            </a:endParaRPr>
          </a:p>
        </p:txBody>
      </p:sp>
      <p:sp>
        <p:nvSpPr>
          <p:cNvPr id="3" name="内容占位符 2"/>
          <p:cNvSpPr>
            <a:spLocks noGrp="1"/>
          </p:cNvSpPr>
          <p:nvPr>
            <p:ph idx="1"/>
          </p:nvPr>
        </p:nvSpPr>
        <p:spPr>
          <a:xfrm>
            <a:off x="500034" y="785794"/>
            <a:ext cx="8358246" cy="5240340"/>
          </a:xfrm>
        </p:spPr>
        <p:txBody>
          <a:bodyPr/>
          <a:lstStyle/>
          <a:p>
            <a:r>
              <a:rPr lang="en-US" altLang="zh-CN" sz="2000" dirty="0" err="1" smtClean="0">
                <a:solidFill>
                  <a:srgbClr val="0070C0"/>
                </a:solidFill>
              </a:rPr>
              <a:t>Hdcp</a:t>
            </a:r>
            <a:r>
              <a:rPr lang="en-US" altLang="zh-CN" sz="2000" dirty="0" smtClean="0">
                <a:solidFill>
                  <a:srgbClr val="0070C0"/>
                </a:solidFill>
              </a:rPr>
              <a:t> key</a:t>
            </a:r>
          </a:p>
          <a:p>
            <a:pPr lvl="1"/>
            <a:r>
              <a:rPr lang="en-US" altLang="zh-CN" sz="1600" dirty="0" smtClean="0">
                <a:solidFill>
                  <a:srgbClr val="FF0000"/>
                </a:solidFill>
              </a:rPr>
              <a:t>H</a:t>
            </a:r>
            <a:r>
              <a:rPr lang="en-US" altLang="zh-CN" sz="1600" dirty="0" smtClean="0"/>
              <a:t>igh-bandwidth </a:t>
            </a:r>
            <a:r>
              <a:rPr lang="en-US" altLang="zh-CN" sz="1600" dirty="0" smtClean="0">
                <a:solidFill>
                  <a:srgbClr val="FF0000"/>
                </a:solidFill>
              </a:rPr>
              <a:t>D</a:t>
            </a:r>
            <a:r>
              <a:rPr lang="en-US" altLang="zh-CN" sz="1600" dirty="0" smtClean="0"/>
              <a:t>igital </a:t>
            </a:r>
            <a:r>
              <a:rPr lang="en-US" altLang="zh-CN" sz="1600" dirty="0" smtClean="0">
                <a:solidFill>
                  <a:srgbClr val="FF0000"/>
                </a:solidFill>
              </a:rPr>
              <a:t>C</a:t>
            </a:r>
            <a:r>
              <a:rPr lang="en-US" altLang="zh-CN" sz="1600" dirty="0" smtClean="0"/>
              <a:t>ontent </a:t>
            </a:r>
            <a:r>
              <a:rPr lang="en-US" altLang="zh-CN" sz="1600" dirty="0" smtClean="0">
                <a:solidFill>
                  <a:srgbClr val="FF0000"/>
                </a:solidFill>
              </a:rPr>
              <a:t>P</a:t>
            </a:r>
            <a:r>
              <a:rPr lang="en-US" altLang="zh-CN" sz="1600" dirty="0" smtClean="0"/>
              <a:t>rotection, when users of illegal copying, the technology will be interference, reduce duplicated image quality, so as to protect the content. </a:t>
            </a:r>
          </a:p>
          <a:p>
            <a:pPr lvl="1"/>
            <a:r>
              <a:rPr lang="en-US" altLang="zh-CN" sz="1600" dirty="0" smtClean="0"/>
              <a:t>the </a:t>
            </a:r>
            <a:r>
              <a:rPr lang="en-US" altLang="zh-CN" sz="1600" dirty="0" err="1" smtClean="0"/>
              <a:t>hdcp</a:t>
            </a:r>
            <a:r>
              <a:rPr lang="en-US" altLang="zh-CN" sz="1600" dirty="0" smtClean="0"/>
              <a:t> key bin need purchased by customer.</a:t>
            </a:r>
          </a:p>
          <a:p>
            <a:pPr lvl="1"/>
            <a:r>
              <a:rPr lang="en-US" altLang="zh-CN" sz="1600" dirty="0" smtClean="0"/>
              <a:t>Write </a:t>
            </a:r>
            <a:r>
              <a:rPr lang="en-US" altLang="zh-CN" sz="1600" dirty="0" err="1" smtClean="0"/>
              <a:t>hdcp</a:t>
            </a:r>
            <a:r>
              <a:rPr lang="en-US" altLang="zh-CN" sz="1600" dirty="0" smtClean="0"/>
              <a:t> key need </a:t>
            </a:r>
            <a:r>
              <a:rPr lang="en-US" altLang="zh-CN" sz="1600" dirty="0" err="1" smtClean="0">
                <a:solidFill>
                  <a:srgbClr val="FF0000"/>
                </a:solidFill>
              </a:rPr>
              <a:t>Ap</a:t>
            </a:r>
            <a:r>
              <a:rPr lang="en-US" altLang="zh-CN" sz="1600" dirty="0" smtClean="0">
                <a:solidFill>
                  <a:srgbClr val="FF0000"/>
                </a:solidFill>
              </a:rPr>
              <a:t> database</a:t>
            </a:r>
            <a:r>
              <a:rPr lang="en-US" altLang="zh-CN" sz="1600" dirty="0" smtClean="0"/>
              <a:t>.</a:t>
            </a:r>
            <a:endParaRPr lang="en-US" altLang="zh-CN" sz="1600" dirty="0" smtClean="0">
              <a:solidFill>
                <a:srgbClr val="FF0000"/>
              </a:solidFill>
            </a:endParaRPr>
          </a:p>
          <a:p>
            <a:r>
              <a:rPr lang="en-US" altLang="zh-CN" sz="2000" dirty="0" err="1" smtClean="0">
                <a:solidFill>
                  <a:srgbClr val="0070C0"/>
                </a:solidFill>
              </a:rPr>
              <a:t>Drm</a:t>
            </a:r>
            <a:r>
              <a:rPr lang="en-US" altLang="zh-CN" sz="2000" dirty="0" smtClean="0">
                <a:solidFill>
                  <a:srgbClr val="0070C0"/>
                </a:solidFill>
              </a:rPr>
              <a:t> key</a:t>
            </a:r>
          </a:p>
          <a:p>
            <a:pPr lvl="1"/>
            <a:r>
              <a:rPr lang="en-US" altLang="zh-CN" sz="1600" dirty="0" smtClean="0"/>
              <a:t>Some Digitized audio programs have Protection of digital programs authorized centers, so must have </a:t>
            </a:r>
            <a:r>
              <a:rPr lang="en-US" altLang="zh-CN" sz="1600" dirty="0" err="1" smtClean="0"/>
              <a:t>drm</a:t>
            </a:r>
            <a:r>
              <a:rPr lang="en-US" altLang="zh-CN" sz="1600" dirty="0" smtClean="0"/>
              <a:t> key when Broadcast program</a:t>
            </a:r>
          </a:p>
          <a:p>
            <a:pPr lvl="1"/>
            <a:r>
              <a:rPr lang="en-US" altLang="zh-CN" sz="1600" dirty="0" smtClean="0"/>
              <a:t>Write </a:t>
            </a:r>
            <a:r>
              <a:rPr lang="en-US" altLang="zh-CN" sz="1600" dirty="0" err="1" smtClean="0"/>
              <a:t>drm</a:t>
            </a:r>
            <a:r>
              <a:rPr lang="en-US" altLang="zh-CN" sz="1600" dirty="0" smtClean="0"/>
              <a:t> key don`t need any database</a:t>
            </a:r>
          </a:p>
          <a:p>
            <a:r>
              <a:rPr lang="en-US" altLang="zh-CN" sz="2000" dirty="0" smtClean="0">
                <a:solidFill>
                  <a:srgbClr val="0070C0"/>
                </a:solidFill>
              </a:rPr>
              <a:t>Install </a:t>
            </a:r>
            <a:r>
              <a:rPr lang="en-US" altLang="zh-CN" sz="2000" dirty="0" err="1" smtClean="0">
                <a:solidFill>
                  <a:srgbClr val="0070C0"/>
                </a:solidFill>
              </a:rPr>
              <a:t>Hdcp</a:t>
            </a:r>
            <a:r>
              <a:rPr lang="en-US" altLang="zh-CN" sz="2000" dirty="0" smtClean="0">
                <a:solidFill>
                  <a:srgbClr val="0070C0"/>
                </a:solidFill>
              </a:rPr>
              <a:t> Data</a:t>
            </a:r>
          </a:p>
          <a:p>
            <a:pPr lvl="1"/>
            <a:r>
              <a:rPr lang="en-US" altLang="zh-CN" sz="1600" dirty="0" smtClean="0"/>
              <a:t>For this feature, need to install a key on the phone for production line. Firstly we need to use the vendor‘s PC tool to generate two files, one is </a:t>
            </a:r>
            <a:r>
              <a:rPr lang="en-US" altLang="zh-CN" sz="1600" dirty="0" err="1" smtClean="0"/>
              <a:t>Hdcp</a:t>
            </a:r>
            <a:r>
              <a:rPr lang="en-US" altLang="zh-CN" sz="1600" dirty="0" smtClean="0"/>
              <a:t> Data file, one is </a:t>
            </a:r>
            <a:r>
              <a:rPr lang="en-US" altLang="zh-CN" sz="1600" dirty="0" err="1" smtClean="0"/>
              <a:t>Hdcp</a:t>
            </a:r>
            <a:r>
              <a:rPr lang="en-US" altLang="zh-CN" sz="1600" dirty="0" smtClean="0"/>
              <a:t> </a:t>
            </a:r>
            <a:r>
              <a:rPr lang="en-US" altLang="zh-CN" sz="1600" dirty="0" err="1" smtClean="0"/>
              <a:t>Cek</a:t>
            </a:r>
            <a:r>
              <a:rPr lang="en-US" altLang="zh-CN" sz="1600" dirty="0" smtClean="0"/>
              <a:t> file. Then use SN tool to send these two files to target side. And call vendor's API to generate a key file which is in persist/data folder.</a:t>
            </a:r>
          </a:p>
          <a:p>
            <a:pPr lvl="1"/>
            <a:r>
              <a:rPr lang="en-US" altLang="zh-CN" sz="1600" dirty="0" smtClean="0"/>
              <a:t>                     this file size must be 572Bytes</a:t>
            </a:r>
          </a:p>
          <a:p>
            <a:pPr lvl="1"/>
            <a:r>
              <a:rPr lang="en-US" altLang="zh-CN" sz="1600" dirty="0" smtClean="0"/>
              <a:t>                     this file size must be 16Bytes</a:t>
            </a:r>
          </a:p>
          <a:p>
            <a:pPr lvl="1"/>
            <a:endParaRPr lang="en-US" altLang="zh-CN" sz="1600" dirty="0" smtClean="0"/>
          </a:p>
          <a:p>
            <a:pPr lvl="1"/>
            <a:endParaRPr lang="en-US" altLang="zh-CN" dirty="0" smtClean="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dirty="0" smtClean="0"/>
              <a:t>Copyright © </a:t>
            </a:r>
            <a:r>
              <a:rPr lang="en-US" altLang="zh-TW" dirty="0" err="1" smtClean="0"/>
              <a:t>MediaTek</a:t>
            </a:r>
            <a:r>
              <a:rPr lang="en-US" altLang="zh-TW" dirty="0" smtClean="0"/>
              <a:t> Inc. All rights reserved.</a:t>
            </a:r>
            <a:endParaRPr lang="en-US" altLang="zh-TW" dirty="0"/>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12</a:t>
            </a:fld>
            <a:endParaRPr lang="en-US" altLang="ja-JP"/>
          </a:p>
        </p:txBody>
      </p:sp>
      <p:pic>
        <p:nvPicPr>
          <p:cNvPr id="1027" name="Picture 3"/>
          <p:cNvPicPr>
            <a:picLocks noChangeAspect="1" noChangeArrowheads="1"/>
          </p:cNvPicPr>
          <p:nvPr/>
        </p:nvPicPr>
        <p:blipFill>
          <a:blip r:embed="rId2" cstate="print"/>
          <a:srcRect/>
          <a:stretch>
            <a:fillRect/>
          </a:stretch>
        </p:blipFill>
        <p:spPr bwMode="auto">
          <a:xfrm>
            <a:off x="1328723" y="5286388"/>
            <a:ext cx="1171575" cy="323850"/>
          </a:xfrm>
          <a:prstGeom prst="rect">
            <a:avLst/>
          </a:prstGeom>
          <a:noFill/>
          <a:ln w="9525">
            <a:noFill/>
            <a:miter lim="800000"/>
            <a:headEnd/>
            <a:tailEnd/>
          </a:ln>
          <a:effectLst/>
        </p:spPr>
      </p:pic>
      <p:pic>
        <p:nvPicPr>
          <p:cNvPr id="1029" name="Picture 5"/>
          <p:cNvPicPr>
            <a:picLocks noChangeAspect="1" noChangeArrowheads="1"/>
          </p:cNvPicPr>
          <p:nvPr/>
        </p:nvPicPr>
        <p:blipFill>
          <a:blip r:embed="rId3" cstate="print"/>
          <a:srcRect/>
          <a:stretch>
            <a:fillRect/>
          </a:stretch>
        </p:blipFill>
        <p:spPr bwMode="auto">
          <a:xfrm>
            <a:off x="1357290" y="5610238"/>
            <a:ext cx="1123950" cy="333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SN write operation procedure</a:t>
            </a:r>
            <a:r>
              <a:rPr lang="en-US" altLang="zh-CN" dirty="0" smtClean="0">
                <a:solidFill>
                  <a:srgbClr val="0070C0"/>
                </a:solidFill>
              </a:rPr>
              <a:t/>
            </a:r>
            <a:br>
              <a:rPr lang="en-US" altLang="zh-CN" dirty="0" smtClean="0">
                <a:solidFill>
                  <a:srgbClr val="0070C0"/>
                </a:solidFill>
              </a:rPr>
            </a:br>
            <a:endParaRPr lang="en-US" altLang="zh-CN" dirty="0" smtClean="0"/>
          </a:p>
        </p:txBody>
      </p:sp>
      <p:sp>
        <p:nvSpPr>
          <p:cNvPr id="3" name="副标题 2"/>
          <p:cNvSpPr>
            <a:spLocks noGrp="1"/>
          </p:cNvSpPr>
          <p:nvPr>
            <p:ph type="subTitle" idx="1"/>
          </p:nvPr>
        </p:nvSpPr>
        <p:spPr/>
        <p:txBody>
          <a:bodyPr/>
          <a:lstStyle/>
          <a:p>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lvl="1"/>
            <a:r>
              <a:rPr lang="en-US" altLang="zh-CN" dirty="0" smtClean="0"/>
              <a:t>Preparation</a:t>
            </a:r>
            <a:endParaRPr lang="zh-CN" altLang="en-US" dirty="0"/>
          </a:p>
        </p:txBody>
      </p:sp>
      <p:sp>
        <p:nvSpPr>
          <p:cNvPr id="3" name="内容占位符 2"/>
          <p:cNvSpPr>
            <a:spLocks noGrp="1"/>
          </p:cNvSpPr>
          <p:nvPr>
            <p:ph idx="1"/>
          </p:nvPr>
        </p:nvSpPr>
        <p:spPr/>
        <p:txBody>
          <a:bodyPr/>
          <a:lstStyle/>
          <a:p>
            <a:r>
              <a:rPr lang="en-US" altLang="zh-CN" sz="2000" dirty="0" smtClean="0"/>
              <a:t>To use the </a:t>
            </a:r>
            <a:r>
              <a:rPr lang="en-US" altLang="zh-CN" sz="2000" dirty="0" err="1" smtClean="0"/>
              <a:t>mediatek</a:t>
            </a:r>
            <a:r>
              <a:rPr lang="en-US" altLang="zh-CN" sz="2000" dirty="0" smtClean="0"/>
              <a:t> SN Writer Tool, the following should be preparation:</a:t>
            </a:r>
          </a:p>
          <a:p>
            <a:pPr marL="914400" lvl="1" indent="-457200">
              <a:buFont typeface="+mj-lt"/>
              <a:buAutoNum type="alphaLcParenR"/>
            </a:pPr>
            <a:r>
              <a:rPr lang="en-US" altLang="zh-CN" sz="1600" dirty="0" err="1" smtClean="0"/>
              <a:t>Mediatek</a:t>
            </a:r>
            <a:r>
              <a:rPr lang="en-US" altLang="zh-CN" sz="1600" dirty="0" smtClean="0"/>
              <a:t> product that already download MAUI</a:t>
            </a:r>
            <a:r>
              <a:rPr lang="zh-CN" altLang="en-US" sz="1600" dirty="0" smtClean="0"/>
              <a:t>、</a:t>
            </a:r>
            <a:r>
              <a:rPr lang="en-US" altLang="zh-CN" sz="1600" dirty="0" err="1" smtClean="0"/>
              <a:t>Moly</a:t>
            </a:r>
            <a:r>
              <a:rPr lang="zh-CN" altLang="en-US" sz="1600" dirty="0" smtClean="0"/>
              <a:t> </a:t>
            </a:r>
            <a:r>
              <a:rPr lang="en-US" altLang="zh-CN" sz="1600" dirty="0" smtClean="0"/>
              <a:t>or APLS software</a:t>
            </a:r>
          </a:p>
          <a:p>
            <a:pPr marL="914400" lvl="1" indent="-457200">
              <a:buFont typeface="+mj-lt"/>
              <a:buAutoNum type="alphaLcParenR"/>
            </a:pPr>
            <a:r>
              <a:rPr lang="en-US" altLang="zh-CN" sz="1600" dirty="0" smtClean="0"/>
              <a:t>UART or USB cable</a:t>
            </a:r>
          </a:p>
          <a:p>
            <a:pPr marL="914400" lvl="1" indent="-457200">
              <a:buFont typeface="+mj-lt"/>
              <a:buAutoNum type="alphaLcParenR"/>
            </a:pPr>
            <a:r>
              <a:rPr lang="en-US" altLang="zh-CN" sz="1600" dirty="0" smtClean="0"/>
              <a:t>S/N code scanner</a:t>
            </a:r>
          </a:p>
          <a:p>
            <a:pPr marL="914400" lvl="1" indent="-457200">
              <a:buFont typeface="+mj-lt"/>
              <a:buAutoNum type="alphaLcParenR"/>
            </a:pPr>
            <a:r>
              <a:rPr lang="en-US" altLang="zh-CN" sz="1600" dirty="0" smtClean="0"/>
              <a:t>Corresponding </a:t>
            </a:r>
            <a:r>
              <a:rPr lang="en-US" altLang="zh-CN" sz="1600" dirty="0" err="1" smtClean="0"/>
              <a:t>ap</a:t>
            </a:r>
            <a:r>
              <a:rPr lang="en-US" altLang="zh-CN" sz="1600" dirty="0" smtClean="0"/>
              <a:t> &amp; modem database files</a:t>
            </a:r>
          </a:p>
          <a:p>
            <a:pPr marL="914400" lvl="1" indent="-457200">
              <a:buFont typeface="+mj-lt"/>
              <a:buAutoNum type="alphaLcParenR"/>
            </a:pPr>
            <a:r>
              <a:rPr lang="en-US" altLang="zh-CN" sz="1600" dirty="0" smtClean="0"/>
              <a:t>Make sure the product be </a:t>
            </a:r>
            <a:r>
              <a:rPr lang="en-US" altLang="zh-CN" sz="1600" dirty="0" smtClean="0">
                <a:solidFill>
                  <a:srgbClr val="FF0000"/>
                </a:solidFill>
              </a:rPr>
              <a:t>power off </a:t>
            </a:r>
            <a:r>
              <a:rPr lang="en-US" altLang="zh-CN" sz="1600" dirty="0" smtClean="0"/>
              <a:t>status</a:t>
            </a:r>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14</a:t>
            </a:fld>
            <a:endParaRPr lang="en-US" altLang="ja-JP"/>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142852"/>
            <a:ext cx="8059738" cy="658813"/>
          </a:xfrm>
        </p:spPr>
        <p:txBody>
          <a:bodyPr/>
          <a:lstStyle/>
          <a:p>
            <a:pPr lvl="1"/>
            <a:r>
              <a:rPr lang="en-US" altLang="zh-CN" dirty="0" smtClean="0"/>
              <a:t>SN tool setup</a:t>
            </a:r>
            <a:endParaRPr lang="zh-CN" altLang="en-US" dirty="0"/>
          </a:p>
        </p:txBody>
      </p:sp>
      <p:sp>
        <p:nvSpPr>
          <p:cNvPr id="3" name="内容占位符 2"/>
          <p:cNvSpPr>
            <a:spLocks noGrp="1"/>
          </p:cNvSpPr>
          <p:nvPr>
            <p:ph idx="1"/>
          </p:nvPr>
        </p:nvSpPr>
        <p:spPr>
          <a:xfrm>
            <a:off x="357159" y="785794"/>
            <a:ext cx="8324880" cy="5292744"/>
          </a:xfrm>
        </p:spPr>
        <p:txBody>
          <a:bodyPr/>
          <a:lstStyle/>
          <a:p>
            <a:pPr marL="457200" indent="-457200">
              <a:buFont typeface="+mj-lt"/>
              <a:buAutoNum type="arabicPeriod"/>
            </a:pPr>
            <a:r>
              <a:rPr lang="en-US" altLang="zh-CN" dirty="0" smtClean="0">
                <a:solidFill>
                  <a:srgbClr val="0070C0"/>
                </a:solidFill>
              </a:rPr>
              <a:t>Select </a:t>
            </a:r>
            <a:r>
              <a:rPr lang="en-US" altLang="zh-CN" dirty="0" err="1" smtClean="0">
                <a:solidFill>
                  <a:srgbClr val="0070C0"/>
                </a:solidFill>
              </a:rPr>
              <a:t>comPort</a:t>
            </a:r>
            <a:endParaRPr lang="en-US" altLang="zh-CN" dirty="0" smtClean="0">
              <a:solidFill>
                <a:srgbClr val="0070C0"/>
              </a:solidFill>
            </a:endParaRPr>
          </a:p>
          <a:p>
            <a:pPr marL="857250" lvl="1" indent="-457200">
              <a:buFont typeface="Arial" pitchFamily="34" charset="0"/>
              <a:buChar char="•"/>
            </a:pPr>
            <a:r>
              <a:rPr lang="en-US" altLang="zh-CN" sz="1400" dirty="0" smtClean="0"/>
              <a:t>If use </a:t>
            </a:r>
            <a:r>
              <a:rPr lang="en-US" altLang="zh-CN" sz="1400" dirty="0" err="1" smtClean="0"/>
              <a:t>uart</a:t>
            </a:r>
            <a:r>
              <a:rPr lang="en-US" altLang="zh-CN" sz="1400" dirty="0" smtClean="0"/>
              <a:t> cable, you should be insert your </a:t>
            </a:r>
            <a:r>
              <a:rPr lang="en-US" altLang="zh-CN" sz="1400" dirty="0" err="1" smtClean="0"/>
              <a:t>uart</a:t>
            </a:r>
            <a:r>
              <a:rPr lang="en-US" altLang="zh-CN" sz="1400" dirty="0" smtClean="0"/>
              <a:t> cable</a:t>
            </a:r>
          </a:p>
          <a:p>
            <a:pPr marL="857250" lvl="1" indent="-457200">
              <a:buNone/>
            </a:pPr>
            <a:r>
              <a:rPr lang="en-US" altLang="zh-CN" sz="1400" dirty="0" smtClean="0"/>
              <a:t> before launch SN tool, otherwise SN tool can`t show the</a:t>
            </a:r>
          </a:p>
          <a:p>
            <a:pPr marL="857250" lvl="1" indent="-457200">
              <a:buNone/>
            </a:pPr>
            <a:r>
              <a:rPr lang="en-US" altLang="zh-CN" sz="1400" dirty="0" smtClean="0"/>
              <a:t> corresponding comport number in the ‘</a:t>
            </a:r>
            <a:r>
              <a:rPr lang="en-US" altLang="zh-CN" sz="1400" dirty="0" err="1" smtClean="0"/>
              <a:t>comPort</a:t>
            </a:r>
            <a:r>
              <a:rPr lang="en-US" altLang="zh-CN" sz="1400" dirty="0" smtClean="0"/>
              <a:t>’ </a:t>
            </a:r>
            <a:r>
              <a:rPr lang="en-US" altLang="zh-CN" sz="1400" dirty="0" err="1" smtClean="0"/>
              <a:t>ComboBox</a:t>
            </a:r>
            <a:endParaRPr lang="en-US" altLang="zh-CN" sz="1400" dirty="0" smtClean="0"/>
          </a:p>
          <a:p>
            <a:pPr marL="457200" indent="-457200">
              <a:buFont typeface="+mj-lt"/>
              <a:buAutoNum type="arabicPeriod"/>
            </a:pPr>
            <a:r>
              <a:rPr lang="en-US" altLang="zh-CN" dirty="0" smtClean="0">
                <a:solidFill>
                  <a:srgbClr val="0070C0"/>
                </a:solidFill>
              </a:rPr>
              <a:t>Select Target Type</a:t>
            </a:r>
          </a:p>
          <a:p>
            <a:pPr marL="857250" lvl="1" indent="-457200">
              <a:buFont typeface="Arial" pitchFamily="34" charset="0"/>
              <a:buChar char="•"/>
            </a:pPr>
            <a:r>
              <a:rPr lang="en-US" altLang="zh-CN" sz="1400" dirty="0" smtClean="0"/>
              <a:t>Feature Phone</a:t>
            </a:r>
            <a:r>
              <a:rPr lang="zh-CN" altLang="en-US" sz="1400" dirty="0" smtClean="0"/>
              <a:t>、</a:t>
            </a:r>
            <a:r>
              <a:rPr lang="en-US" altLang="zh-CN" sz="1400" dirty="0" smtClean="0"/>
              <a:t>Smart Phone</a:t>
            </a:r>
            <a:r>
              <a:rPr lang="zh-CN" altLang="en-US" sz="1400" dirty="0" smtClean="0"/>
              <a:t>、</a:t>
            </a:r>
            <a:r>
              <a:rPr lang="en-US" altLang="zh-CN" sz="1400" dirty="0" smtClean="0"/>
              <a:t>SP </a:t>
            </a:r>
            <a:r>
              <a:rPr lang="en-US" altLang="zh-CN" sz="1400" dirty="0" err="1" smtClean="0"/>
              <a:t>DualModem</a:t>
            </a:r>
            <a:r>
              <a:rPr lang="zh-CN" altLang="en-US" sz="1400" dirty="0" smtClean="0"/>
              <a:t>、</a:t>
            </a:r>
            <a:endParaRPr lang="en-US" altLang="zh-CN" sz="1400" dirty="0" smtClean="0"/>
          </a:p>
          <a:p>
            <a:pPr marL="857250" lvl="1" indent="-457200">
              <a:buNone/>
            </a:pPr>
            <a:r>
              <a:rPr lang="en-US" altLang="zh-CN" sz="1400" dirty="0" smtClean="0"/>
              <a:t>Tablet </a:t>
            </a:r>
            <a:r>
              <a:rPr lang="en-US" altLang="zh-CN" sz="1400" dirty="0" err="1" smtClean="0"/>
              <a:t>Wifi</a:t>
            </a:r>
            <a:r>
              <a:rPr lang="en-US" altLang="zh-CN" sz="1400" dirty="0" smtClean="0"/>
              <a:t> Only(without modem)</a:t>
            </a:r>
            <a:r>
              <a:rPr lang="zh-CN" altLang="en-US" sz="1400" dirty="0" smtClean="0"/>
              <a:t>、</a:t>
            </a:r>
            <a:r>
              <a:rPr lang="en-US" altLang="zh-CN" sz="1400" dirty="0" err="1" smtClean="0"/>
              <a:t>Rndis</a:t>
            </a:r>
            <a:r>
              <a:rPr lang="en-US" altLang="zh-CN" sz="1400" dirty="0" smtClean="0"/>
              <a:t> Dongle</a:t>
            </a:r>
          </a:p>
          <a:p>
            <a:pPr marL="857250" lvl="1" indent="-457200">
              <a:buFont typeface="Arial" pitchFamily="34" charset="0"/>
              <a:buChar char="•"/>
            </a:pPr>
            <a:r>
              <a:rPr lang="en-US" altLang="zh-CN" sz="1400" dirty="0" smtClean="0"/>
              <a:t>MT6276M</a:t>
            </a:r>
            <a:r>
              <a:rPr lang="zh-CN" altLang="en-US" sz="1400" dirty="0" smtClean="0"/>
              <a:t>、</a:t>
            </a:r>
            <a:r>
              <a:rPr lang="en-US" altLang="zh-CN" sz="1400" dirty="0" smtClean="0"/>
              <a:t>MT6280 traditional dongle should be select feature phone</a:t>
            </a:r>
          </a:p>
          <a:p>
            <a:pPr marL="857250" lvl="1" indent="-457200">
              <a:buFont typeface="Arial" pitchFamily="34" charset="0"/>
              <a:buChar char="•"/>
            </a:pPr>
            <a:r>
              <a:rPr lang="en-US" altLang="zh-CN" sz="1400" dirty="0" smtClean="0"/>
              <a:t>Dual Talk(external modem, ex. MT8135+MT6280) project, write modem side  barcode</a:t>
            </a:r>
            <a:r>
              <a:rPr lang="zh-CN" altLang="en-US" sz="1400" dirty="0" smtClean="0"/>
              <a:t>、</a:t>
            </a:r>
            <a:r>
              <a:rPr lang="en-US" altLang="zh-CN" sz="1400" dirty="0" err="1" smtClean="0"/>
              <a:t>imei</a:t>
            </a:r>
            <a:r>
              <a:rPr lang="en-US" altLang="zh-CN" sz="1400" dirty="0" smtClean="0"/>
              <a:t> should be select feature phone, write AP side </a:t>
            </a:r>
            <a:r>
              <a:rPr lang="en-US" altLang="zh-CN" sz="1400" dirty="0" err="1" smtClean="0"/>
              <a:t>bt</a:t>
            </a:r>
            <a:r>
              <a:rPr lang="zh-CN" altLang="en-US" sz="1400" dirty="0" smtClean="0"/>
              <a:t>、</a:t>
            </a:r>
            <a:r>
              <a:rPr lang="en-US" altLang="zh-CN" sz="1400" dirty="0" err="1" smtClean="0"/>
              <a:t>wifi</a:t>
            </a:r>
            <a:r>
              <a:rPr lang="en-US" altLang="zh-CN" sz="1400" dirty="0" smtClean="0"/>
              <a:t> address should be select Smart Phone</a:t>
            </a:r>
          </a:p>
          <a:p>
            <a:pPr marL="457200" indent="-457200">
              <a:buFont typeface="+mj-lt"/>
              <a:buAutoNum type="arabicPeriod"/>
            </a:pPr>
            <a:r>
              <a:rPr lang="en-US" altLang="zh-CN" dirty="0" smtClean="0">
                <a:solidFill>
                  <a:srgbClr val="0070C0"/>
                </a:solidFill>
              </a:rPr>
              <a:t>Select operation mode</a:t>
            </a:r>
          </a:p>
          <a:p>
            <a:pPr marL="857250" lvl="1" indent="-457200">
              <a:buFont typeface="Arial" pitchFamily="34" charset="0"/>
              <a:buChar char="•"/>
            </a:pPr>
            <a:r>
              <a:rPr lang="en-US" altLang="zh-CN" sz="1400" dirty="0" smtClean="0"/>
              <a:t>Menu-&gt;Option-&gt;Operate Mode-&gt;</a:t>
            </a:r>
            <a:r>
              <a:rPr lang="en-US" altLang="zh-CN" sz="1400" dirty="0" smtClean="0">
                <a:solidFill>
                  <a:srgbClr val="FF0000"/>
                </a:solidFill>
              </a:rPr>
              <a:t>Meta mode</a:t>
            </a:r>
          </a:p>
          <a:p>
            <a:pPr marL="457200" indent="-457200">
              <a:buFont typeface="+mj-lt"/>
              <a:buAutoNum type="arabicPeriod"/>
            </a:pPr>
            <a:r>
              <a:rPr lang="en-US" altLang="zh-CN" dirty="0" smtClean="0">
                <a:solidFill>
                  <a:srgbClr val="0070C0"/>
                </a:solidFill>
              </a:rPr>
              <a:t>Click </a:t>
            </a:r>
            <a:r>
              <a:rPr lang="en-US" altLang="zh-CN" dirty="0" smtClean="0">
                <a:solidFill>
                  <a:srgbClr val="FF0000"/>
                </a:solidFill>
              </a:rPr>
              <a:t>System </a:t>
            </a:r>
            <a:r>
              <a:rPr lang="en-US" altLang="zh-CN" dirty="0" err="1" smtClean="0">
                <a:solidFill>
                  <a:srgbClr val="FF0000"/>
                </a:solidFill>
              </a:rPr>
              <a:t>Config</a:t>
            </a:r>
            <a:r>
              <a:rPr lang="en-US" altLang="zh-CN" dirty="0" smtClean="0">
                <a:solidFill>
                  <a:srgbClr val="FF0000"/>
                </a:solidFill>
              </a:rPr>
              <a:t> </a:t>
            </a:r>
            <a:r>
              <a:rPr lang="en-US" altLang="zh-CN" dirty="0" smtClean="0">
                <a:solidFill>
                  <a:srgbClr val="0070C0"/>
                </a:solidFill>
              </a:rPr>
              <a:t>to setup write operation</a:t>
            </a:r>
          </a:p>
          <a:p>
            <a:pPr marL="857250" lvl="1" indent="-457200">
              <a:buFont typeface="Arial" pitchFamily="34" charset="0"/>
              <a:buChar char="•"/>
            </a:pPr>
            <a:r>
              <a:rPr lang="en-US" altLang="zh-CN" sz="1400" dirty="0" smtClean="0"/>
              <a:t>Setup write option</a:t>
            </a:r>
            <a:r>
              <a:rPr lang="zh-CN" altLang="en-US" sz="1400" dirty="0" smtClean="0"/>
              <a:t>、</a:t>
            </a:r>
            <a:r>
              <a:rPr lang="en-US" altLang="zh-CN" sz="1400" dirty="0" smtClean="0"/>
              <a:t>select corresponding </a:t>
            </a:r>
            <a:r>
              <a:rPr lang="en-US" altLang="zh-CN" sz="1400" dirty="0" err="1" smtClean="0"/>
              <a:t>ap</a:t>
            </a:r>
            <a:r>
              <a:rPr lang="en-US" altLang="zh-CN" sz="1400" dirty="0" smtClean="0"/>
              <a:t> &amp; modem database files</a:t>
            </a:r>
            <a:endParaRPr lang="en-US" altLang="zh-CN" dirty="0" smtClean="0">
              <a:solidFill>
                <a:srgbClr val="0070C0"/>
              </a:solidFill>
            </a:endParaRPr>
          </a:p>
          <a:p>
            <a:pPr marL="457200" indent="-457200">
              <a:buFont typeface="+mj-lt"/>
              <a:buAutoNum type="arabicPeriod"/>
            </a:pPr>
            <a:r>
              <a:rPr lang="en-US" altLang="zh-CN" dirty="0" smtClean="0">
                <a:solidFill>
                  <a:srgbClr val="0070C0"/>
                </a:solidFill>
              </a:rPr>
              <a:t>Click </a:t>
            </a:r>
            <a:r>
              <a:rPr lang="en-US" altLang="zh-CN" dirty="0" smtClean="0">
                <a:solidFill>
                  <a:srgbClr val="FF0000"/>
                </a:solidFill>
              </a:rPr>
              <a:t>Start</a:t>
            </a:r>
            <a:r>
              <a:rPr lang="en-US" altLang="zh-CN" dirty="0" smtClean="0">
                <a:solidFill>
                  <a:srgbClr val="0070C0"/>
                </a:solidFill>
              </a:rPr>
              <a:t> button to scan S/N code and write to target</a:t>
            </a:r>
          </a:p>
          <a:p>
            <a:pPr marL="457200" indent="-457200">
              <a:buFont typeface="+mj-lt"/>
              <a:buAutoNum type="arabicPeriod"/>
            </a:pPr>
            <a:endParaRPr lang="zh-CN" altLang="en-US"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15</a:t>
            </a:fld>
            <a:endParaRPr lang="en-US" altLang="ja-JP"/>
          </a:p>
        </p:txBody>
      </p:sp>
      <p:pic>
        <p:nvPicPr>
          <p:cNvPr id="1026" name="Picture 2"/>
          <p:cNvPicPr>
            <a:picLocks noChangeAspect="1" noChangeArrowheads="1"/>
          </p:cNvPicPr>
          <p:nvPr/>
        </p:nvPicPr>
        <p:blipFill>
          <a:blip r:embed="rId2" cstate="print"/>
          <a:srcRect/>
          <a:stretch>
            <a:fillRect/>
          </a:stretch>
        </p:blipFill>
        <p:spPr bwMode="auto">
          <a:xfrm>
            <a:off x="5786446" y="571480"/>
            <a:ext cx="3124200" cy="2362200"/>
          </a:xfrm>
          <a:prstGeom prst="rect">
            <a:avLst/>
          </a:prstGeom>
          <a:noFill/>
          <a:ln w="9525">
            <a:noFill/>
            <a:miter lim="800000"/>
            <a:headEnd/>
            <a:tailEnd/>
          </a:ln>
          <a:effectLst/>
        </p:spPr>
      </p:pic>
      <p:sp>
        <p:nvSpPr>
          <p:cNvPr id="8" name="椭圆 7"/>
          <p:cNvSpPr/>
          <p:nvPr/>
        </p:nvSpPr>
        <p:spPr>
          <a:xfrm>
            <a:off x="8072462" y="114298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a:t>
            </a:r>
            <a:endParaRPr lang="zh-CN" altLang="en-US" dirty="0">
              <a:solidFill>
                <a:srgbClr val="FF0000"/>
              </a:solidFill>
            </a:endParaRPr>
          </a:p>
        </p:txBody>
      </p:sp>
      <p:sp>
        <p:nvSpPr>
          <p:cNvPr id="9" name="椭圆 8"/>
          <p:cNvSpPr/>
          <p:nvPr/>
        </p:nvSpPr>
        <p:spPr>
          <a:xfrm>
            <a:off x="8072462" y="178592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2</a:t>
            </a:r>
            <a:endParaRPr lang="zh-CN" altLang="en-US" dirty="0">
              <a:solidFill>
                <a:srgbClr val="FF0000"/>
              </a:solidFill>
            </a:endParaRPr>
          </a:p>
        </p:txBody>
      </p:sp>
      <p:sp>
        <p:nvSpPr>
          <p:cNvPr id="10" name="椭圆 9"/>
          <p:cNvSpPr/>
          <p:nvPr/>
        </p:nvSpPr>
        <p:spPr>
          <a:xfrm>
            <a:off x="8072462" y="235743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4</a:t>
            </a:r>
            <a:endParaRPr lang="zh-CN" altLang="en-US" dirty="0">
              <a:solidFill>
                <a:srgbClr val="FF0000"/>
              </a:solidFill>
            </a:endParaRPr>
          </a:p>
        </p:txBody>
      </p:sp>
      <p:sp>
        <p:nvSpPr>
          <p:cNvPr id="11" name="椭圆 10"/>
          <p:cNvSpPr/>
          <p:nvPr/>
        </p:nvSpPr>
        <p:spPr>
          <a:xfrm>
            <a:off x="6143636" y="78579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3</a:t>
            </a:r>
            <a:endParaRPr lang="zh-CN" altLang="en-US" dirty="0">
              <a:solidFill>
                <a:srgbClr val="FF0000"/>
              </a:solidFill>
            </a:endParaRPr>
          </a:p>
        </p:txBody>
      </p:sp>
      <p:pic>
        <p:nvPicPr>
          <p:cNvPr id="1027" name="Picture 3"/>
          <p:cNvPicPr>
            <a:picLocks noChangeAspect="1" noChangeArrowheads="1"/>
          </p:cNvPicPr>
          <p:nvPr/>
        </p:nvPicPr>
        <p:blipFill>
          <a:blip r:embed="rId3" cstate="print"/>
          <a:srcRect/>
          <a:stretch>
            <a:fillRect/>
          </a:stretch>
        </p:blipFill>
        <p:spPr bwMode="auto">
          <a:xfrm>
            <a:off x="7053292" y="4000504"/>
            <a:ext cx="1733550" cy="1190625"/>
          </a:xfrm>
          <a:prstGeom prst="rect">
            <a:avLst/>
          </a:prstGeom>
          <a:noFill/>
          <a:ln w="9525">
            <a:noFill/>
            <a:miter lim="800000"/>
            <a:headEnd/>
            <a:tailEnd/>
          </a:ln>
          <a:effectLst/>
        </p:spPr>
      </p:pic>
      <p:sp>
        <p:nvSpPr>
          <p:cNvPr id="13" name="椭圆 12"/>
          <p:cNvSpPr/>
          <p:nvPr/>
        </p:nvSpPr>
        <p:spPr>
          <a:xfrm>
            <a:off x="8072462" y="428625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5</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3400425" y="3929066"/>
            <a:ext cx="5743575" cy="2066925"/>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5357839" y="714356"/>
            <a:ext cx="3000375" cy="2238375"/>
          </a:xfrm>
          <a:prstGeom prst="rect">
            <a:avLst/>
          </a:prstGeom>
          <a:noFill/>
          <a:ln w="9525">
            <a:noFill/>
            <a:miter lim="800000"/>
            <a:headEnd/>
            <a:tailEnd/>
          </a:ln>
          <a:effectLst/>
        </p:spPr>
      </p:pic>
      <p:pic>
        <p:nvPicPr>
          <p:cNvPr id="8201" name="Picture 9"/>
          <p:cNvPicPr>
            <a:picLocks noChangeAspect="1" noChangeArrowheads="1"/>
          </p:cNvPicPr>
          <p:nvPr/>
        </p:nvPicPr>
        <p:blipFill>
          <a:blip r:embed="rId4" cstate="print"/>
          <a:srcRect/>
          <a:stretch>
            <a:fillRect/>
          </a:stretch>
        </p:blipFill>
        <p:spPr bwMode="auto">
          <a:xfrm>
            <a:off x="152380" y="5357826"/>
            <a:ext cx="1276348" cy="638175"/>
          </a:xfrm>
          <a:prstGeom prst="rect">
            <a:avLst/>
          </a:prstGeom>
          <a:noFill/>
          <a:ln w="9525">
            <a:noFill/>
            <a:miter lim="800000"/>
            <a:headEnd/>
            <a:tailEnd/>
          </a:ln>
          <a:effectLst/>
        </p:spPr>
      </p:pic>
      <p:pic>
        <p:nvPicPr>
          <p:cNvPr id="8198" name="Picture 6"/>
          <p:cNvPicPr>
            <a:picLocks noChangeAspect="1" noChangeArrowheads="1"/>
          </p:cNvPicPr>
          <p:nvPr/>
        </p:nvPicPr>
        <p:blipFill>
          <a:blip r:embed="rId5" cstate="print"/>
          <a:srcRect/>
          <a:stretch>
            <a:fillRect/>
          </a:stretch>
        </p:blipFill>
        <p:spPr bwMode="auto">
          <a:xfrm>
            <a:off x="5357818" y="3100389"/>
            <a:ext cx="2419350" cy="542925"/>
          </a:xfrm>
          <a:prstGeom prst="rect">
            <a:avLst/>
          </a:prstGeom>
          <a:noFill/>
          <a:ln w="9525">
            <a:noFill/>
            <a:miter lim="800000"/>
            <a:headEnd/>
            <a:tailEnd/>
          </a:ln>
          <a:effectLst/>
        </p:spPr>
      </p:pic>
      <p:sp>
        <p:nvSpPr>
          <p:cNvPr id="3" name="内容占位符 2"/>
          <p:cNvSpPr>
            <a:spLocks noGrp="1"/>
          </p:cNvSpPr>
          <p:nvPr>
            <p:ph idx="1"/>
          </p:nvPr>
        </p:nvSpPr>
        <p:spPr>
          <a:xfrm>
            <a:off x="285720" y="842951"/>
            <a:ext cx="8858279" cy="5221306"/>
          </a:xfrm>
        </p:spPr>
        <p:txBody>
          <a:bodyPr/>
          <a:lstStyle/>
          <a:p>
            <a:pPr>
              <a:buNone/>
            </a:pPr>
            <a:r>
              <a:rPr lang="en-US" altLang="zh-CN" sz="1400" dirty="0" smtClean="0">
                <a:solidFill>
                  <a:srgbClr val="FF0000"/>
                </a:solidFill>
                <a:ea typeface="微软雅黑" pitchFamily="34" charset="-122"/>
                <a:cs typeface="Times New Roman" pitchFamily="18" charset="0"/>
              </a:rPr>
              <a:t>1</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err="1" smtClean="0">
                <a:solidFill>
                  <a:srgbClr val="0070C0"/>
                </a:solidFill>
                <a:ea typeface="微软雅黑" pitchFamily="34" charset="-122"/>
                <a:cs typeface="Times New Roman" pitchFamily="18" charset="0"/>
              </a:rPr>
              <a:t>comPort</a:t>
            </a:r>
            <a:r>
              <a:rPr lang="en-US" altLang="zh-CN" sz="1400" dirty="0" smtClean="0">
                <a:ea typeface="微软雅黑" pitchFamily="34" charset="-122"/>
                <a:cs typeface="Times New Roman" pitchFamily="18" charset="0"/>
              </a:rPr>
              <a:t> – USB VCOM</a:t>
            </a:r>
          </a:p>
          <a:p>
            <a:pPr>
              <a:buNone/>
            </a:pPr>
            <a:r>
              <a:rPr lang="en-US" altLang="zh-CN" sz="1400" dirty="0" smtClean="0">
                <a:solidFill>
                  <a:srgbClr val="FF0000"/>
                </a:solidFill>
                <a:ea typeface="微软雅黑" pitchFamily="34" charset="-122"/>
                <a:cs typeface="Times New Roman" pitchFamily="18" charset="0"/>
              </a:rPr>
              <a:t>2</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target type </a:t>
            </a:r>
            <a:r>
              <a:rPr lang="en-US" altLang="zh-CN" sz="1400" dirty="0" smtClean="0">
                <a:ea typeface="微软雅黑" pitchFamily="34" charset="-122"/>
                <a:cs typeface="Times New Roman" pitchFamily="18" charset="0"/>
              </a:rPr>
              <a:t>– Feature Phone</a:t>
            </a:r>
          </a:p>
          <a:p>
            <a:pPr>
              <a:buNone/>
            </a:pPr>
            <a:r>
              <a:rPr lang="en-US" altLang="zh-CN" sz="1400" dirty="0" smtClean="0">
                <a:solidFill>
                  <a:srgbClr val="FF0000"/>
                </a:solidFill>
                <a:ea typeface="微软雅黑" pitchFamily="34" charset="-122"/>
                <a:cs typeface="Times New Roman" pitchFamily="18" charset="0"/>
              </a:rPr>
              <a:t>3</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write mode </a:t>
            </a:r>
            <a:r>
              <a:rPr lang="en-US" altLang="zh-CN" sz="1400" dirty="0" smtClean="0">
                <a:ea typeface="微软雅黑" pitchFamily="34" charset="-122"/>
                <a:cs typeface="Times New Roman" pitchFamily="18" charset="0"/>
              </a:rPr>
              <a:t>– MEAT mode</a:t>
            </a:r>
          </a:p>
          <a:p>
            <a:pPr>
              <a:buNone/>
            </a:pPr>
            <a:r>
              <a:rPr lang="en-US" altLang="zh-CN" sz="1400" dirty="0" smtClean="0">
                <a:solidFill>
                  <a:srgbClr val="FF0000"/>
                </a:solidFill>
                <a:ea typeface="微软雅黑" pitchFamily="34" charset="-122"/>
                <a:cs typeface="Times New Roman" pitchFamily="18" charset="0"/>
              </a:rPr>
              <a:t>4</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click ‘</a:t>
            </a:r>
            <a:r>
              <a:rPr lang="en-US" altLang="zh-CN" sz="1400" dirty="0" smtClean="0">
                <a:solidFill>
                  <a:srgbClr val="0070C0"/>
                </a:solidFill>
                <a:ea typeface="微软雅黑" pitchFamily="34" charset="-122"/>
                <a:cs typeface="Times New Roman" pitchFamily="18" charset="0"/>
              </a:rPr>
              <a:t>System </a:t>
            </a:r>
            <a:r>
              <a:rPr lang="en-US" altLang="zh-CN" sz="1400" dirty="0" err="1" smtClean="0">
                <a:solidFill>
                  <a:srgbClr val="0070C0"/>
                </a:solidFill>
                <a:ea typeface="微软雅黑" pitchFamily="34" charset="-122"/>
                <a:cs typeface="Times New Roman" pitchFamily="18" charset="0"/>
              </a:rPr>
              <a:t>Config</a:t>
            </a:r>
            <a:r>
              <a:rPr lang="en-US" altLang="zh-CN" sz="1400" dirty="0" smtClean="0">
                <a:ea typeface="微软雅黑" pitchFamily="34" charset="-122"/>
                <a:cs typeface="Times New Roman" pitchFamily="18" charset="0"/>
              </a:rPr>
              <a:t>’ button</a:t>
            </a:r>
          </a:p>
          <a:p>
            <a:pPr>
              <a:buNone/>
            </a:pPr>
            <a:r>
              <a:rPr lang="en-US" altLang="zh-CN" sz="1400" dirty="0" smtClean="0">
                <a:solidFill>
                  <a:srgbClr val="FF0000"/>
                </a:solidFill>
                <a:ea typeface="微软雅黑" pitchFamily="34" charset="-122"/>
                <a:cs typeface="Times New Roman" pitchFamily="18" charset="0"/>
              </a:rPr>
              <a:t>5</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Write Option </a:t>
            </a:r>
            <a:r>
              <a:rPr lang="en-US" altLang="zh-CN" sz="1400" dirty="0" smtClean="0">
                <a:ea typeface="微软雅黑" pitchFamily="34" charset="-122"/>
                <a:cs typeface="Times New Roman" pitchFamily="18" charset="0"/>
              </a:rPr>
              <a:t>– choose Barcode &amp; IMEI</a:t>
            </a:r>
          </a:p>
          <a:p>
            <a:pPr>
              <a:buNone/>
            </a:pPr>
            <a:r>
              <a:rPr lang="en-US" altLang="zh-CN" sz="1400" dirty="0" smtClean="0">
                <a:solidFill>
                  <a:srgbClr val="FF0000"/>
                </a:solidFill>
                <a:ea typeface="微软雅黑" pitchFamily="34" charset="-122"/>
                <a:cs typeface="Times New Roman" pitchFamily="18" charset="0"/>
              </a:rPr>
              <a:t>6</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Header Option </a:t>
            </a:r>
            <a:r>
              <a:rPr lang="en-US" altLang="zh-CN" sz="1400" dirty="0" smtClean="0">
                <a:ea typeface="微软雅黑" pitchFamily="34" charset="-122"/>
                <a:cs typeface="Times New Roman" pitchFamily="18" charset="0"/>
              </a:rPr>
              <a:t>– if check data, turn it on</a:t>
            </a:r>
          </a:p>
          <a:p>
            <a:pPr>
              <a:buNone/>
            </a:pPr>
            <a:r>
              <a:rPr lang="en-US" altLang="zh-CN" sz="1400" dirty="0" smtClean="0">
                <a:solidFill>
                  <a:srgbClr val="FF0000"/>
                </a:solidFill>
                <a:ea typeface="微软雅黑" pitchFamily="34" charset="-122"/>
                <a:cs typeface="Times New Roman" pitchFamily="18" charset="0"/>
              </a:rPr>
              <a:t>7</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correct </a:t>
            </a:r>
            <a:r>
              <a:rPr lang="en-US" altLang="zh-CN" sz="1400" dirty="0" smtClean="0">
                <a:solidFill>
                  <a:srgbClr val="0070C0"/>
                </a:solidFill>
                <a:ea typeface="微软雅黑" pitchFamily="34" charset="-122"/>
                <a:cs typeface="Times New Roman" pitchFamily="18" charset="0"/>
              </a:rPr>
              <a:t>modem</a:t>
            </a:r>
            <a:r>
              <a:rPr lang="en-US" altLang="zh-CN" sz="1400" dirty="0" smtClean="0">
                <a:ea typeface="微软雅黑" pitchFamily="34" charset="-122"/>
                <a:cs typeface="Times New Roman" pitchFamily="18" charset="0"/>
              </a:rPr>
              <a:t> </a:t>
            </a:r>
            <a:r>
              <a:rPr lang="en-US" altLang="zh-CN" sz="1400" dirty="0" smtClean="0">
                <a:solidFill>
                  <a:srgbClr val="0070C0"/>
                </a:solidFill>
                <a:ea typeface="微软雅黑" pitchFamily="34" charset="-122"/>
                <a:cs typeface="Times New Roman" pitchFamily="18" charset="0"/>
              </a:rPr>
              <a:t>database</a:t>
            </a:r>
            <a:r>
              <a:rPr lang="en-US" altLang="zh-CN" sz="1400" dirty="0" smtClean="0">
                <a:ea typeface="微软雅黑" pitchFamily="34" charset="-122"/>
                <a:cs typeface="Times New Roman" pitchFamily="18" charset="0"/>
              </a:rPr>
              <a:t> files</a:t>
            </a:r>
          </a:p>
          <a:p>
            <a:pPr>
              <a:buNone/>
            </a:pPr>
            <a:r>
              <a:rPr lang="en-US" altLang="zh-CN" sz="1400" dirty="0" smtClean="0">
                <a:solidFill>
                  <a:srgbClr val="FF0000"/>
                </a:solidFill>
                <a:ea typeface="微软雅黑" pitchFamily="34" charset="-122"/>
                <a:cs typeface="Times New Roman" pitchFamily="18" charset="0"/>
              </a:rPr>
              <a:t>8</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Click ‘</a:t>
            </a:r>
            <a:r>
              <a:rPr lang="en-US" altLang="zh-CN" sz="1400" dirty="0" smtClean="0">
                <a:solidFill>
                  <a:srgbClr val="0070C0"/>
                </a:solidFill>
                <a:ea typeface="微软雅黑" pitchFamily="34" charset="-122"/>
                <a:cs typeface="Times New Roman" pitchFamily="18" charset="0"/>
              </a:rPr>
              <a:t>Start</a:t>
            </a:r>
            <a:r>
              <a:rPr lang="en-US" altLang="zh-CN" sz="1400" dirty="0" smtClean="0">
                <a:ea typeface="微软雅黑" pitchFamily="34" charset="-122"/>
                <a:cs typeface="Times New Roman" pitchFamily="18" charset="0"/>
              </a:rPr>
              <a:t>’ to scan data</a:t>
            </a:r>
          </a:p>
          <a:p>
            <a:pPr>
              <a:buNone/>
            </a:pPr>
            <a:r>
              <a:rPr lang="en-US" altLang="zh-CN" sz="1400" dirty="0" smtClean="0">
                <a:solidFill>
                  <a:srgbClr val="FF0000"/>
                </a:solidFill>
                <a:ea typeface="微软雅黑" pitchFamily="34" charset="-122"/>
                <a:cs typeface="Times New Roman" pitchFamily="18" charset="0"/>
              </a:rPr>
              <a:t>9</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Insert  </a:t>
            </a:r>
            <a:r>
              <a:rPr lang="en-US" altLang="zh-CN" sz="1400" dirty="0" err="1" smtClean="0">
                <a:ea typeface="微软雅黑" pitchFamily="34" charset="-122"/>
                <a:cs typeface="Times New Roman" pitchFamily="18" charset="0"/>
              </a:rPr>
              <a:t>usb</a:t>
            </a:r>
            <a:r>
              <a:rPr lang="en-US" altLang="zh-CN" sz="1400" dirty="0" smtClean="0">
                <a:ea typeface="微软雅黑" pitchFamily="34" charset="-122"/>
                <a:cs typeface="Times New Roman" pitchFamily="18" charset="0"/>
              </a:rPr>
              <a:t> cable make target enter meta mode</a:t>
            </a:r>
          </a:p>
          <a:p>
            <a:pPr>
              <a:buNone/>
            </a:pPr>
            <a:r>
              <a:rPr lang="en-US" altLang="zh-CN" sz="1400" dirty="0" smtClean="0">
                <a:solidFill>
                  <a:srgbClr val="FF0000"/>
                </a:solidFill>
                <a:ea typeface="微软雅黑" pitchFamily="34" charset="-122"/>
                <a:cs typeface="Times New Roman" pitchFamily="18" charset="0"/>
              </a:rPr>
              <a:t>10</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If </a:t>
            </a:r>
            <a:r>
              <a:rPr lang="en-US" altLang="zh-CN" sz="1400" dirty="0" smtClean="0">
                <a:solidFill>
                  <a:srgbClr val="0070C0"/>
                </a:solidFill>
                <a:ea typeface="微软雅黑" pitchFamily="34" charset="-122"/>
                <a:cs typeface="Times New Roman" pitchFamily="18" charset="0"/>
              </a:rPr>
              <a:t>Write Result Indicator </a:t>
            </a:r>
            <a:r>
              <a:rPr lang="en-US" altLang="zh-CN" sz="1400" dirty="0" smtClean="0">
                <a:ea typeface="微软雅黑" pitchFamily="34" charset="-122"/>
                <a:cs typeface="Times New Roman" pitchFamily="18" charset="0"/>
              </a:rPr>
              <a:t>turn </a:t>
            </a:r>
          </a:p>
          <a:p>
            <a:pPr>
              <a:buNone/>
            </a:pPr>
            <a:r>
              <a:rPr lang="en-US" altLang="zh-CN" sz="1400" dirty="0" smtClean="0">
                <a:ea typeface="微软雅黑" pitchFamily="34" charset="-122"/>
                <a:cs typeface="Times New Roman" pitchFamily="18" charset="0"/>
              </a:rPr>
              <a:t>     - </a:t>
            </a:r>
            <a:r>
              <a:rPr lang="en-US" altLang="zh-CN" sz="1400" dirty="0" smtClean="0">
                <a:solidFill>
                  <a:srgbClr val="00B050"/>
                </a:solidFill>
                <a:ea typeface="微软雅黑" pitchFamily="34" charset="-122"/>
                <a:cs typeface="Times New Roman" pitchFamily="18" charset="0"/>
              </a:rPr>
              <a:t>Green</a:t>
            </a:r>
            <a:r>
              <a:rPr lang="en-US" altLang="zh-CN" sz="1400" dirty="0" smtClean="0">
                <a:ea typeface="微软雅黑" pitchFamily="34" charset="-122"/>
                <a:cs typeface="Times New Roman" pitchFamily="18" charset="0"/>
              </a:rPr>
              <a:t> mean write </a:t>
            </a:r>
            <a:r>
              <a:rPr lang="en-US" altLang="zh-CN" sz="1400" dirty="0" smtClean="0">
                <a:solidFill>
                  <a:srgbClr val="00B050"/>
                </a:solidFill>
                <a:ea typeface="微软雅黑" pitchFamily="34" charset="-122"/>
                <a:cs typeface="Times New Roman" pitchFamily="18" charset="0"/>
              </a:rPr>
              <a:t>success</a:t>
            </a:r>
          </a:p>
          <a:p>
            <a:pPr>
              <a:buNone/>
            </a:pPr>
            <a:r>
              <a:rPr lang="en-US" altLang="zh-CN" sz="1400" dirty="0" smtClean="0">
                <a:ea typeface="微软雅黑" pitchFamily="34" charset="-122"/>
                <a:cs typeface="Times New Roman" pitchFamily="18" charset="0"/>
              </a:rPr>
              <a:t>     - </a:t>
            </a:r>
            <a:r>
              <a:rPr lang="en-US" altLang="zh-CN" sz="1400" dirty="0" smtClean="0">
                <a:solidFill>
                  <a:srgbClr val="FF0000"/>
                </a:solidFill>
                <a:ea typeface="微软雅黑" pitchFamily="34" charset="-122"/>
                <a:cs typeface="Times New Roman" pitchFamily="18" charset="0"/>
              </a:rPr>
              <a:t>Red</a:t>
            </a:r>
            <a:r>
              <a:rPr lang="en-US" altLang="zh-CN" sz="1400" dirty="0" smtClean="0">
                <a:ea typeface="微软雅黑" pitchFamily="34" charset="-122"/>
                <a:cs typeface="Times New Roman" pitchFamily="18" charset="0"/>
              </a:rPr>
              <a:t>  mead write </a:t>
            </a:r>
            <a:r>
              <a:rPr lang="en-US" altLang="zh-CN" sz="1400" dirty="0" smtClean="0">
                <a:solidFill>
                  <a:srgbClr val="FF0000"/>
                </a:solidFill>
                <a:ea typeface="微软雅黑" pitchFamily="34" charset="-122"/>
                <a:cs typeface="Times New Roman" pitchFamily="18" charset="0"/>
              </a:rPr>
              <a:t>fail</a:t>
            </a:r>
          </a:p>
        </p:txBody>
      </p:sp>
      <p:sp>
        <p:nvSpPr>
          <p:cNvPr id="2" name="标题 1"/>
          <p:cNvSpPr>
            <a:spLocks noGrp="1"/>
          </p:cNvSpPr>
          <p:nvPr>
            <p:ph type="title"/>
          </p:nvPr>
        </p:nvSpPr>
        <p:spPr>
          <a:xfrm>
            <a:off x="285720" y="142852"/>
            <a:ext cx="8059738" cy="658813"/>
          </a:xfrm>
        </p:spPr>
        <p:txBody>
          <a:bodyPr/>
          <a:lstStyle/>
          <a:p>
            <a:r>
              <a:rPr lang="en-US" altLang="zh-CN" dirty="0" smtClean="0"/>
              <a:t>Feature phone write barcode &amp; </a:t>
            </a:r>
            <a:r>
              <a:rPr lang="en-US" altLang="zh-CN" dirty="0" err="1" smtClean="0"/>
              <a:t>imei</a:t>
            </a:r>
            <a:endParaRPr lang="zh-CN" altLang="en-US"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dirty="0" smtClean="0"/>
              <a:t>Copyright © </a:t>
            </a:r>
            <a:r>
              <a:rPr lang="en-US" altLang="zh-TW" dirty="0" err="1" smtClean="0"/>
              <a:t>MediaTek</a:t>
            </a:r>
            <a:r>
              <a:rPr lang="en-US" altLang="zh-TW" dirty="0" smtClean="0"/>
              <a:t> Inc. All rights reserved.</a:t>
            </a:r>
            <a:endParaRPr lang="en-US" altLang="zh-TW" dirty="0"/>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16</a:t>
            </a:fld>
            <a:endParaRPr lang="en-US" altLang="ja-JP"/>
          </a:p>
        </p:txBody>
      </p:sp>
      <p:sp>
        <p:nvSpPr>
          <p:cNvPr id="18" name="椭圆 17"/>
          <p:cNvSpPr/>
          <p:nvPr/>
        </p:nvSpPr>
        <p:spPr>
          <a:xfrm>
            <a:off x="4143372" y="442913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5</a:t>
            </a:r>
            <a:endParaRPr lang="zh-CN" altLang="en-US" dirty="0">
              <a:solidFill>
                <a:srgbClr val="FF0000"/>
              </a:solidFill>
            </a:endParaRPr>
          </a:p>
        </p:txBody>
      </p:sp>
      <p:sp>
        <p:nvSpPr>
          <p:cNvPr id="19" name="椭圆 18"/>
          <p:cNvSpPr/>
          <p:nvPr/>
        </p:nvSpPr>
        <p:spPr>
          <a:xfrm>
            <a:off x="8501090" y="435769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6</a:t>
            </a:r>
            <a:endParaRPr lang="zh-CN" altLang="en-US" dirty="0">
              <a:solidFill>
                <a:srgbClr val="FF0000"/>
              </a:solidFill>
            </a:endParaRPr>
          </a:p>
        </p:txBody>
      </p:sp>
      <p:sp>
        <p:nvSpPr>
          <p:cNvPr id="21" name="椭圆 20"/>
          <p:cNvSpPr/>
          <p:nvPr/>
        </p:nvSpPr>
        <p:spPr>
          <a:xfrm>
            <a:off x="2500298" y="4929198"/>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8</a:t>
            </a:r>
            <a:endParaRPr lang="zh-CN" altLang="en-US" dirty="0">
              <a:solidFill>
                <a:srgbClr val="FF0000"/>
              </a:solidFill>
            </a:endParaRPr>
          </a:p>
        </p:txBody>
      </p:sp>
      <p:sp>
        <p:nvSpPr>
          <p:cNvPr id="23" name="椭圆 22"/>
          <p:cNvSpPr/>
          <p:nvPr/>
        </p:nvSpPr>
        <p:spPr>
          <a:xfrm>
            <a:off x="7429520" y="335756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3</a:t>
            </a:r>
            <a:endParaRPr lang="zh-CN" altLang="en-US" dirty="0">
              <a:solidFill>
                <a:srgbClr val="FF0000"/>
              </a:solidFill>
            </a:endParaRPr>
          </a:p>
        </p:txBody>
      </p:sp>
      <p:sp>
        <p:nvSpPr>
          <p:cNvPr id="22" name="椭圆 21"/>
          <p:cNvSpPr/>
          <p:nvPr/>
        </p:nvSpPr>
        <p:spPr>
          <a:xfrm>
            <a:off x="7500958" y="250030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4</a:t>
            </a:r>
            <a:endParaRPr lang="zh-CN" altLang="en-US" dirty="0">
              <a:solidFill>
                <a:srgbClr val="FF0000"/>
              </a:solidFill>
            </a:endParaRPr>
          </a:p>
        </p:txBody>
      </p:sp>
      <p:sp>
        <p:nvSpPr>
          <p:cNvPr id="25" name="椭圆 24"/>
          <p:cNvSpPr/>
          <p:nvPr/>
        </p:nvSpPr>
        <p:spPr>
          <a:xfrm>
            <a:off x="7500958" y="185736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2</a:t>
            </a:r>
            <a:endParaRPr lang="zh-CN" altLang="en-US" dirty="0">
              <a:solidFill>
                <a:srgbClr val="FF0000"/>
              </a:solidFill>
            </a:endParaRPr>
          </a:p>
        </p:txBody>
      </p:sp>
      <p:sp>
        <p:nvSpPr>
          <p:cNvPr id="26" name="椭圆 25"/>
          <p:cNvSpPr/>
          <p:nvPr/>
        </p:nvSpPr>
        <p:spPr>
          <a:xfrm>
            <a:off x="7500958" y="121442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a:t>
            </a:r>
            <a:endParaRPr lang="zh-CN" altLang="en-US" dirty="0">
              <a:solidFill>
                <a:srgbClr val="FF0000"/>
              </a:solidFill>
            </a:endParaRPr>
          </a:p>
        </p:txBody>
      </p:sp>
      <p:sp>
        <p:nvSpPr>
          <p:cNvPr id="29" name="椭圆 28"/>
          <p:cNvSpPr/>
          <p:nvPr/>
        </p:nvSpPr>
        <p:spPr>
          <a:xfrm>
            <a:off x="1643042" y="4929198"/>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9</a:t>
            </a:r>
            <a:endParaRPr lang="zh-CN" altLang="en-US" dirty="0">
              <a:solidFill>
                <a:srgbClr val="FF0000"/>
              </a:solidFill>
            </a:endParaRPr>
          </a:p>
        </p:txBody>
      </p:sp>
      <p:sp>
        <p:nvSpPr>
          <p:cNvPr id="30" name="TextBox 29"/>
          <p:cNvSpPr txBox="1"/>
          <p:nvPr/>
        </p:nvSpPr>
        <p:spPr bwMode="auto">
          <a:xfrm>
            <a:off x="1571605" y="5429264"/>
            <a:ext cx="571503" cy="553998"/>
          </a:xfrm>
          <a:prstGeom prst="rect">
            <a:avLst/>
          </a:prstGeom>
          <a:noFill/>
          <a:ln w="0">
            <a:noFill/>
            <a:miter lim="800000"/>
            <a:headEnd/>
            <a:tailEnd/>
          </a:ln>
        </p:spPr>
        <p:txBody>
          <a:bodyPr vert="horz" wrap="square" rtlCol="0">
            <a:spAutoFit/>
          </a:bodyPr>
          <a:lstStyle/>
          <a:p>
            <a:pPr eaLnBrk="0" hangingPunct="0"/>
            <a:r>
              <a:rPr lang="en-US" altLang="zh-CN" sz="1000" dirty="0" smtClean="0">
                <a:solidFill>
                  <a:schemeClr val="tx2"/>
                </a:solidFill>
                <a:latin typeface="Courier New" pitchFamily="49" charset="0"/>
                <a:cs typeface="Courier New" pitchFamily="49" charset="0"/>
              </a:rPr>
              <a:t>Enter </a:t>
            </a:r>
          </a:p>
          <a:p>
            <a:pPr eaLnBrk="0" hangingPunct="0"/>
            <a:r>
              <a:rPr lang="en-US" altLang="zh-CN" sz="1000" dirty="0" smtClean="0">
                <a:solidFill>
                  <a:schemeClr val="tx2"/>
                </a:solidFill>
                <a:latin typeface="Courier New" pitchFamily="49" charset="0"/>
                <a:cs typeface="Courier New" pitchFamily="49" charset="0"/>
              </a:rPr>
              <a:t>Meta </a:t>
            </a:r>
          </a:p>
          <a:p>
            <a:pPr eaLnBrk="0" hangingPunct="0"/>
            <a:r>
              <a:rPr lang="en-US" altLang="zh-CN" sz="1000" dirty="0" smtClean="0">
                <a:solidFill>
                  <a:schemeClr val="tx2"/>
                </a:solidFill>
                <a:latin typeface="Courier New" pitchFamily="49" charset="0"/>
                <a:cs typeface="Courier New" pitchFamily="49" charset="0"/>
              </a:rPr>
              <a:t>mode</a:t>
            </a:r>
            <a:endParaRPr lang="zh-CN" altLang="en-US" sz="1000" dirty="0">
              <a:solidFill>
                <a:schemeClr val="tx2"/>
              </a:solidFill>
              <a:latin typeface="Courier New" pitchFamily="49" charset="0"/>
              <a:cs typeface="Courier New" pitchFamily="49" charset="0"/>
            </a:endParaRPr>
          </a:p>
        </p:txBody>
      </p:sp>
      <p:sp>
        <p:nvSpPr>
          <p:cNvPr id="31" name="椭圆 30"/>
          <p:cNvSpPr/>
          <p:nvPr/>
        </p:nvSpPr>
        <p:spPr>
          <a:xfrm>
            <a:off x="428596" y="4929198"/>
            <a:ext cx="642942"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solidFill>
                  <a:srgbClr val="FF0000"/>
                </a:solidFill>
              </a:rPr>
              <a:t>10</a:t>
            </a:r>
            <a:endParaRPr lang="zh-CN" altLang="en-US" sz="1800" b="1" dirty="0">
              <a:solidFill>
                <a:srgbClr val="FF0000"/>
              </a:solidFill>
            </a:endParaRPr>
          </a:p>
        </p:txBody>
      </p:sp>
      <p:pic>
        <p:nvPicPr>
          <p:cNvPr id="2052" name="Picture 4"/>
          <p:cNvPicPr>
            <a:picLocks noChangeAspect="1" noChangeArrowheads="1"/>
          </p:cNvPicPr>
          <p:nvPr/>
        </p:nvPicPr>
        <p:blipFill>
          <a:blip r:embed="rId6" cstate="print"/>
          <a:srcRect/>
          <a:stretch>
            <a:fillRect/>
          </a:stretch>
        </p:blipFill>
        <p:spPr bwMode="auto">
          <a:xfrm>
            <a:off x="3333750" y="6143644"/>
            <a:ext cx="5810250" cy="647700"/>
          </a:xfrm>
          <a:prstGeom prst="rect">
            <a:avLst/>
          </a:prstGeom>
          <a:noFill/>
          <a:ln w="9525">
            <a:noFill/>
            <a:miter lim="800000"/>
            <a:headEnd/>
            <a:tailEnd/>
          </a:ln>
          <a:effectLst/>
        </p:spPr>
      </p:pic>
      <p:sp>
        <p:nvSpPr>
          <p:cNvPr id="27" name="椭圆 26"/>
          <p:cNvSpPr/>
          <p:nvPr/>
        </p:nvSpPr>
        <p:spPr>
          <a:xfrm>
            <a:off x="8572528" y="614364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7</a:t>
            </a:r>
            <a:endParaRPr lang="zh-CN" altLang="en-US" dirty="0">
              <a:solidFill>
                <a:srgbClr val="FF0000"/>
              </a:solidFill>
            </a:endParaRPr>
          </a:p>
        </p:txBody>
      </p:sp>
      <p:pic>
        <p:nvPicPr>
          <p:cNvPr id="2053" name="Picture 5"/>
          <p:cNvPicPr>
            <a:picLocks noChangeAspect="1" noChangeArrowheads="1"/>
          </p:cNvPicPr>
          <p:nvPr/>
        </p:nvPicPr>
        <p:blipFill>
          <a:blip r:embed="rId7" cstate="print"/>
          <a:srcRect/>
          <a:stretch>
            <a:fillRect/>
          </a:stretch>
        </p:blipFill>
        <p:spPr bwMode="auto">
          <a:xfrm>
            <a:off x="2357422" y="5429264"/>
            <a:ext cx="809625" cy="514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5214942" y="714356"/>
            <a:ext cx="2971800" cy="2238375"/>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cstate="print"/>
          <a:srcRect/>
          <a:stretch>
            <a:fillRect/>
          </a:stretch>
        </p:blipFill>
        <p:spPr bwMode="auto">
          <a:xfrm>
            <a:off x="3214678" y="3714752"/>
            <a:ext cx="5715000" cy="2057400"/>
          </a:xfrm>
          <a:prstGeom prst="rect">
            <a:avLst/>
          </a:prstGeom>
          <a:noFill/>
          <a:ln w="9525">
            <a:noFill/>
            <a:miter lim="800000"/>
            <a:headEnd/>
            <a:tailEnd/>
          </a:ln>
          <a:effectLst/>
        </p:spPr>
      </p:pic>
      <p:pic>
        <p:nvPicPr>
          <p:cNvPr id="32" name="Picture 6"/>
          <p:cNvPicPr>
            <a:picLocks noChangeAspect="1" noChangeArrowheads="1"/>
          </p:cNvPicPr>
          <p:nvPr/>
        </p:nvPicPr>
        <p:blipFill>
          <a:blip r:embed="rId4" cstate="print"/>
          <a:srcRect/>
          <a:stretch>
            <a:fillRect/>
          </a:stretch>
        </p:blipFill>
        <p:spPr bwMode="auto">
          <a:xfrm>
            <a:off x="5214942" y="3028951"/>
            <a:ext cx="2419350" cy="542925"/>
          </a:xfrm>
          <a:prstGeom prst="rect">
            <a:avLst/>
          </a:prstGeom>
          <a:noFill/>
          <a:ln w="9525">
            <a:noFill/>
            <a:miter lim="800000"/>
            <a:headEnd/>
            <a:tailEnd/>
          </a:ln>
          <a:effectLst/>
        </p:spPr>
      </p:pic>
      <p:sp>
        <p:nvSpPr>
          <p:cNvPr id="3" name="内容占位符 2"/>
          <p:cNvSpPr>
            <a:spLocks noGrp="1"/>
          </p:cNvSpPr>
          <p:nvPr>
            <p:ph idx="1"/>
          </p:nvPr>
        </p:nvSpPr>
        <p:spPr>
          <a:xfrm>
            <a:off x="285720" y="842951"/>
            <a:ext cx="8858279" cy="5221306"/>
          </a:xfrm>
        </p:spPr>
        <p:txBody>
          <a:bodyPr/>
          <a:lstStyle/>
          <a:p>
            <a:pPr>
              <a:buNone/>
            </a:pPr>
            <a:r>
              <a:rPr lang="en-US" altLang="zh-CN" sz="1400" dirty="0" smtClean="0">
                <a:ea typeface="微软雅黑" pitchFamily="34" charset="-122"/>
                <a:cs typeface="Times New Roman" pitchFamily="18" charset="0"/>
              </a:rPr>
              <a:t>1</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err="1" smtClean="0">
                <a:solidFill>
                  <a:srgbClr val="0070C0"/>
                </a:solidFill>
                <a:ea typeface="微软雅黑" pitchFamily="34" charset="-122"/>
                <a:cs typeface="Times New Roman" pitchFamily="18" charset="0"/>
              </a:rPr>
              <a:t>comPort</a:t>
            </a:r>
            <a:r>
              <a:rPr lang="en-US" altLang="zh-CN" sz="1400" dirty="0" smtClean="0">
                <a:ea typeface="微软雅黑" pitchFamily="34" charset="-122"/>
                <a:cs typeface="Times New Roman" pitchFamily="18" charset="0"/>
              </a:rPr>
              <a:t> –  COM16(UART Cable)</a:t>
            </a:r>
          </a:p>
          <a:p>
            <a:pPr>
              <a:buNone/>
            </a:pPr>
            <a:r>
              <a:rPr lang="en-US" altLang="zh-CN" sz="1400" dirty="0" smtClean="0">
                <a:ea typeface="微软雅黑" pitchFamily="34" charset="-122"/>
                <a:cs typeface="Times New Roman" pitchFamily="18" charset="0"/>
              </a:rPr>
              <a:t>2</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target type </a:t>
            </a:r>
            <a:r>
              <a:rPr lang="en-US" altLang="zh-CN" sz="1400" dirty="0" smtClean="0">
                <a:ea typeface="微软雅黑" pitchFamily="34" charset="-122"/>
                <a:cs typeface="Times New Roman" pitchFamily="18" charset="0"/>
              </a:rPr>
              <a:t>– Smart Phone</a:t>
            </a:r>
          </a:p>
          <a:p>
            <a:pPr>
              <a:buNone/>
            </a:pPr>
            <a:r>
              <a:rPr lang="en-US" altLang="zh-CN" sz="1400" dirty="0" smtClean="0">
                <a:ea typeface="微软雅黑" pitchFamily="34" charset="-122"/>
                <a:cs typeface="Times New Roman" pitchFamily="18" charset="0"/>
              </a:rPr>
              <a:t>3</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write mode </a:t>
            </a:r>
            <a:r>
              <a:rPr lang="en-US" altLang="zh-CN" sz="1400" dirty="0" smtClean="0">
                <a:ea typeface="微软雅黑" pitchFamily="34" charset="-122"/>
                <a:cs typeface="Times New Roman" pitchFamily="18" charset="0"/>
              </a:rPr>
              <a:t>– MEAT mode</a:t>
            </a:r>
          </a:p>
          <a:p>
            <a:pPr>
              <a:buNone/>
            </a:pPr>
            <a:r>
              <a:rPr lang="en-US" altLang="zh-CN" sz="1400" dirty="0" smtClean="0">
                <a:ea typeface="微软雅黑" pitchFamily="34" charset="-122"/>
                <a:cs typeface="Times New Roman" pitchFamily="18" charset="0"/>
              </a:rPr>
              <a:t>4</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click ‘</a:t>
            </a:r>
            <a:r>
              <a:rPr lang="en-US" altLang="zh-CN" sz="1400" dirty="0" smtClean="0">
                <a:solidFill>
                  <a:srgbClr val="0070C0"/>
                </a:solidFill>
                <a:ea typeface="微软雅黑" pitchFamily="34" charset="-122"/>
                <a:cs typeface="Times New Roman" pitchFamily="18" charset="0"/>
              </a:rPr>
              <a:t>System </a:t>
            </a:r>
            <a:r>
              <a:rPr lang="en-US" altLang="zh-CN" sz="1400" dirty="0" err="1" smtClean="0">
                <a:solidFill>
                  <a:srgbClr val="0070C0"/>
                </a:solidFill>
                <a:ea typeface="微软雅黑" pitchFamily="34" charset="-122"/>
                <a:cs typeface="Times New Roman" pitchFamily="18" charset="0"/>
              </a:rPr>
              <a:t>Config</a:t>
            </a:r>
            <a:r>
              <a:rPr lang="en-US" altLang="zh-CN" sz="1400" dirty="0" smtClean="0">
                <a:ea typeface="微软雅黑" pitchFamily="34" charset="-122"/>
                <a:cs typeface="Times New Roman" pitchFamily="18" charset="0"/>
              </a:rPr>
              <a:t>’ button</a:t>
            </a:r>
          </a:p>
          <a:p>
            <a:pPr>
              <a:buNone/>
            </a:pPr>
            <a:r>
              <a:rPr lang="en-US" altLang="zh-CN" sz="1400" dirty="0" smtClean="0">
                <a:ea typeface="微软雅黑" pitchFamily="34" charset="-122"/>
                <a:cs typeface="Times New Roman" pitchFamily="18" charset="0"/>
              </a:rPr>
              <a:t>5</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Write Option </a:t>
            </a:r>
            <a:r>
              <a:rPr lang="en-US" altLang="zh-CN" sz="1400" dirty="0" smtClean="0">
                <a:ea typeface="微软雅黑" pitchFamily="34" charset="-122"/>
                <a:cs typeface="Times New Roman" pitchFamily="18" charset="0"/>
              </a:rPr>
              <a:t>–  choose </a:t>
            </a:r>
            <a:r>
              <a:rPr lang="en-US" altLang="zh-CN" sz="1400" dirty="0" err="1" smtClean="0">
                <a:ea typeface="微软雅黑" pitchFamily="34" charset="-122"/>
                <a:cs typeface="Times New Roman" pitchFamily="18" charset="0"/>
              </a:rPr>
              <a:t>Barc</a:t>
            </a:r>
            <a:r>
              <a:rPr lang="en-US" altLang="zh-CN" sz="1400" dirty="0" smtClean="0">
                <a:ea typeface="微软雅黑" pitchFamily="34" charset="-122"/>
                <a:cs typeface="Times New Roman" pitchFamily="18" charset="0"/>
              </a:rPr>
              <a:t>/IMEI/BT/Wi-Fi</a:t>
            </a:r>
          </a:p>
          <a:p>
            <a:pPr>
              <a:buNone/>
            </a:pPr>
            <a:r>
              <a:rPr lang="en-US" altLang="zh-CN" sz="1400" dirty="0" smtClean="0">
                <a:ea typeface="微软雅黑" pitchFamily="34" charset="-122"/>
                <a:cs typeface="Times New Roman" pitchFamily="18" charset="0"/>
              </a:rPr>
              <a:t>6</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Header option </a:t>
            </a:r>
            <a:r>
              <a:rPr lang="en-US" altLang="zh-CN" sz="1400" dirty="0" smtClean="0">
                <a:ea typeface="微软雅黑" pitchFamily="34" charset="-122"/>
                <a:cs typeface="Times New Roman" pitchFamily="18" charset="0"/>
              </a:rPr>
              <a:t>– if check data, turn it on</a:t>
            </a:r>
          </a:p>
          <a:p>
            <a:pPr>
              <a:buNone/>
            </a:pPr>
            <a:r>
              <a:rPr lang="en-US" altLang="zh-CN" sz="1400" dirty="0" smtClean="0">
                <a:ea typeface="微软雅黑" pitchFamily="34" charset="-122"/>
                <a:cs typeface="Times New Roman" pitchFamily="18" charset="0"/>
              </a:rPr>
              <a:t>7</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correct </a:t>
            </a:r>
            <a:r>
              <a:rPr lang="en-US" altLang="zh-CN" sz="1400" dirty="0" err="1" smtClean="0">
                <a:solidFill>
                  <a:srgbClr val="0070C0"/>
                </a:solidFill>
                <a:ea typeface="微软雅黑" pitchFamily="34" charset="-122"/>
                <a:cs typeface="Times New Roman" pitchFamily="18" charset="0"/>
              </a:rPr>
              <a:t>ap</a:t>
            </a:r>
            <a:r>
              <a:rPr lang="en-US" altLang="zh-CN" sz="1400" dirty="0" smtClean="0">
                <a:solidFill>
                  <a:srgbClr val="0070C0"/>
                </a:solidFill>
                <a:ea typeface="微软雅黑" pitchFamily="34" charset="-122"/>
                <a:cs typeface="Times New Roman" pitchFamily="18" charset="0"/>
              </a:rPr>
              <a:t> &amp; modem database</a:t>
            </a:r>
            <a:r>
              <a:rPr lang="en-US" altLang="zh-CN" sz="1400" dirty="0" smtClean="0">
                <a:ea typeface="微软雅黑" pitchFamily="34" charset="-122"/>
                <a:cs typeface="Times New Roman" pitchFamily="18" charset="0"/>
              </a:rPr>
              <a:t> files</a:t>
            </a:r>
          </a:p>
          <a:p>
            <a:pPr>
              <a:buNone/>
            </a:pPr>
            <a:r>
              <a:rPr lang="en-US" altLang="zh-CN" sz="1400" dirty="0" smtClean="0">
                <a:ea typeface="微软雅黑" pitchFamily="34" charset="-122"/>
                <a:cs typeface="Times New Roman" pitchFamily="18" charset="0"/>
              </a:rPr>
              <a:t>8</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Click ‘</a:t>
            </a:r>
            <a:r>
              <a:rPr lang="en-US" altLang="zh-CN" sz="1400" dirty="0" smtClean="0">
                <a:solidFill>
                  <a:srgbClr val="0070C0"/>
                </a:solidFill>
                <a:ea typeface="微软雅黑" pitchFamily="34" charset="-122"/>
                <a:cs typeface="Times New Roman" pitchFamily="18" charset="0"/>
              </a:rPr>
              <a:t>Start</a:t>
            </a:r>
            <a:r>
              <a:rPr lang="en-US" altLang="zh-CN" sz="1400" dirty="0" smtClean="0">
                <a:ea typeface="微软雅黑" pitchFamily="34" charset="-122"/>
                <a:cs typeface="Times New Roman" pitchFamily="18" charset="0"/>
              </a:rPr>
              <a:t>’ to scan data</a:t>
            </a:r>
          </a:p>
          <a:p>
            <a:pPr>
              <a:buNone/>
            </a:pPr>
            <a:r>
              <a:rPr lang="en-US" altLang="zh-CN" sz="1400" dirty="0" smtClean="0">
                <a:ea typeface="微软雅黑" pitchFamily="34" charset="-122"/>
                <a:cs typeface="Times New Roman" pitchFamily="18" charset="0"/>
              </a:rPr>
              <a:t>9</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Press power key </a:t>
            </a:r>
            <a:r>
              <a:rPr lang="en-US" altLang="zh-CN" sz="1400" dirty="0" smtClean="0">
                <a:ea typeface="微软雅黑" pitchFamily="34" charset="-122"/>
                <a:cs typeface="Times New Roman" pitchFamily="18" charset="0"/>
              </a:rPr>
              <a:t>make target enter meta mode</a:t>
            </a:r>
          </a:p>
          <a:p>
            <a:pPr>
              <a:buNone/>
            </a:pPr>
            <a:r>
              <a:rPr lang="en-US" altLang="zh-CN" sz="1400" dirty="0" smtClean="0">
                <a:ea typeface="微软雅黑" pitchFamily="34" charset="-122"/>
                <a:cs typeface="Times New Roman" pitchFamily="18" charset="0"/>
              </a:rPr>
              <a:t>10</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If </a:t>
            </a:r>
            <a:r>
              <a:rPr lang="en-US" altLang="zh-CN" sz="1400" dirty="0" smtClean="0">
                <a:solidFill>
                  <a:srgbClr val="0070C0"/>
                </a:solidFill>
                <a:ea typeface="微软雅黑" pitchFamily="34" charset="-122"/>
                <a:cs typeface="Times New Roman" pitchFamily="18" charset="0"/>
              </a:rPr>
              <a:t>Write Result Indicator </a:t>
            </a:r>
            <a:r>
              <a:rPr lang="en-US" altLang="zh-CN" sz="1400" dirty="0" smtClean="0">
                <a:ea typeface="微软雅黑" pitchFamily="34" charset="-122"/>
                <a:cs typeface="Times New Roman" pitchFamily="18" charset="0"/>
              </a:rPr>
              <a:t>turn </a:t>
            </a:r>
          </a:p>
          <a:p>
            <a:pPr>
              <a:buNone/>
            </a:pPr>
            <a:r>
              <a:rPr lang="en-US" altLang="zh-CN" sz="1400" dirty="0" smtClean="0">
                <a:ea typeface="微软雅黑" pitchFamily="34" charset="-122"/>
                <a:cs typeface="Times New Roman" pitchFamily="18" charset="0"/>
              </a:rPr>
              <a:t>     - </a:t>
            </a:r>
            <a:r>
              <a:rPr lang="en-US" altLang="zh-CN" sz="1400" dirty="0" smtClean="0">
                <a:solidFill>
                  <a:srgbClr val="00B050"/>
                </a:solidFill>
                <a:ea typeface="微软雅黑" pitchFamily="34" charset="-122"/>
                <a:cs typeface="Times New Roman" pitchFamily="18" charset="0"/>
              </a:rPr>
              <a:t>Green</a:t>
            </a:r>
            <a:r>
              <a:rPr lang="en-US" altLang="zh-CN" sz="1400" dirty="0" smtClean="0">
                <a:ea typeface="微软雅黑" pitchFamily="34" charset="-122"/>
                <a:cs typeface="Times New Roman" pitchFamily="18" charset="0"/>
              </a:rPr>
              <a:t> mean write </a:t>
            </a:r>
            <a:r>
              <a:rPr lang="en-US" altLang="zh-CN" sz="1400" dirty="0" smtClean="0">
                <a:solidFill>
                  <a:srgbClr val="00B050"/>
                </a:solidFill>
                <a:ea typeface="微软雅黑" pitchFamily="34" charset="-122"/>
                <a:cs typeface="Times New Roman" pitchFamily="18" charset="0"/>
              </a:rPr>
              <a:t>success</a:t>
            </a:r>
          </a:p>
          <a:p>
            <a:pPr>
              <a:buNone/>
            </a:pPr>
            <a:r>
              <a:rPr lang="en-US" altLang="zh-CN" sz="1400" dirty="0" smtClean="0">
                <a:ea typeface="微软雅黑" pitchFamily="34" charset="-122"/>
                <a:cs typeface="Times New Roman" pitchFamily="18" charset="0"/>
              </a:rPr>
              <a:t>     - </a:t>
            </a:r>
            <a:r>
              <a:rPr lang="en-US" altLang="zh-CN" sz="1400" dirty="0" smtClean="0">
                <a:solidFill>
                  <a:srgbClr val="FF0000"/>
                </a:solidFill>
                <a:ea typeface="微软雅黑" pitchFamily="34" charset="-122"/>
                <a:cs typeface="Times New Roman" pitchFamily="18" charset="0"/>
              </a:rPr>
              <a:t>Red</a:t>
            </a:r>
            <a:r>
              <a:rPr lang="en-US" altLang="zh-CN" sz="1400" dirty="0" smtClean="0">
                <a:ea typeface="微软雅黑" pitchFamily="34" charset="-122"/>
                <a:cs typeface="Times New Roman" pitchFamily="18" charset="0"/>
              </a:rPr>
              <a:t>  mead write </a:t>
            </a:r>
            <a:r>
              <a:rPr lang="en-US" altLang="zh-CN" sz="1400" dirty="0" smtClean="0">
                <a:solidFill>
                  <a:srgbClr val="FF0000"/>
                </a:solidFill>
                <a:ea typeface="微软雅黑" pitchFamily="34" charset="-122"/>
                <a:cs typeface="Times New Roman" pitchFamily="18" charset="0"/>
              </a:rPr>
              <a:t>fail</a:t>
            </a:r>
          </a:p>
        </p:txBody>
      </p:sp>
      <p:sp>
        <p:nvSpPr>
          <p:cNvPr id="2" name="标题 1"/>
          <p:cNvSpPr>
            <a:spLocks noGrp="1"/>
          </p:cNvSpPr>
          <p:nvPr>
            <p:ph type="title"/>
          </p:nvPr>
        </p:nvSpPr>
        <p:spPr>
          <a:xfrm>
            <a:off x="285720" y="142852"/>
            <a:ext cx="8059738" cy="658813"/>
          </a:xfrm>
        </p:spPr>
        <p:txBody>
          <a:bodyPr/>
          <a:lstStyle/>
          <a:p>
            <a:r>
              <a:rPr lang="en-US" altLang="zh-CN" sz="2400" dirty="0" smtClean="0"/>
              <a:t>Smart phone write barcode</a:t>
            </a:r>
            <a:r>
              <a:rPr lang="zh-CN" altLang="en-US" sz="2400" dirty="0" smtClean="0"/>
              <a:t>、</a:t>
            </a:r>
            <a:r>
              <a:rPr lang="en-US" altLang="zh-CN" sz="2400" dirty="0" err="1" smtClean="0"/>
              <a:t>imei</a:t>
            </a:r>
            <a:r>
              <a:rPr lang="zh-CN" altLang="en-US" sz="2400" dirty="0" smtClean="0"/>
              <a:t>、</a:t>
            </a:r>
            <a:r>
              <a:rPr lang="en-US" altLang="zh-CN" sz="2400" dirty="0" err="1" smtClean="0"/>
              <a:t>bt</a:t>
            </a:r>
            <a:r>
              <a:rPr lang="zh-CN" altLang="en-US" sz="2400" dirty="0" smtClean="0"/>
              <a:t>、</a:t>
            </a:r>
            <a:r>
              <a:rPr lang="en-US" altLang="zh-CN" sz="2400" dirty="0" err="1" smtClean="0"/>
              <a:t>wifi</a:t>
            </a:r>
            <a:r>
              <a:rPr lang="en-US" altLang="zh-CN" sz="2400" dirty="0" smtClean="0"/>
              <a:t> address</a:t>
            </a:r>
            <a:endParaRPr lang="zh-CN" altLang="en-US" sz="2400"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17</a:t>
            </a:fld>
            <a:endParaRPr lang="en-US" altLang="ja-JP"/>
          </a:p>
        </p:txBody>
      </p:sp>
      <p:sp>
        <p:nvSpPr>
          <p:cNvPr id="18" name="椭圆 17"/>
          <p:cNvSpPr/>
          <p:nvPr/>
        </p:nvSpPr>
        <p:spPr>
          <a:xfrm>
            <a:off x="4000496" y="434339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5</a:t>
            </a:r>
            <a:endParaRPr lang="zh-CN" altLang="en-US" dirty="0">
              <a:solidFill>
                <a:srgbClr val="FF0000"/>
              </a:solidFill>
            </a:endParaRPr>
          </a:p>
        </p:txBody>
      </p:sp>
      <p:sp>
        <p:nvSpPr>
          <p:cNvPr id="19" name="椭圆 18"/>
          <p:cNvSpPr/>
          <p:nvPr/>
        </p:nvSpPr>
        <p:spPr>
          <a:xfrm>
            <a:off x="8501090" y="441483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6</a:t>
            </a:r>
            <a:endParaRPr lang="zh-CN" altLang="en-US" dirty="0">
              <a:solidFill>
                <a:srgbClr val="FF0000"/>
              </a:solidFill>
            </a:endParaRPr>
          </a:p>
        </p:txBody>
      </p:sp>
      <p:sp>
        <p:nvSpPr>
          <p:cNvPr id="21" name="椭圆 20"/>
          <p:cNvSpPr/>
          <p:nvPr/>
        </p:nvSpPr>
        <p:spPr>
          <a:xfrm>
            <a:off x="2357422" y="485776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8</a:t>
            </a:r>
            <a:endParaRPr lang="zh-CN" altLang="en-US" dirty="0">
              <a:solidFill>
                <a:srgbClr val="FF0000"/>
              </a:solidFill>
            </a:endParaRPr>
          </a:p>
        </p:txBody>
      </p:sp>
      <p:sp>
        <p:nvSpPr>
          <p:cNvPr id="23" name="椭圆 22"/>
          <p:cNvSpPr/>
          <p:nvPr/>
        </p:nvSpPr>
        <p:spPr>
          <a:xfrm>
            <a:off x="7429520" y="3171827"/>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3</a:t>
            </a:r>
            <a:endParaRPr lang="zh-CN" altLang="en-US" dirty="0">
              <a:solidFill>
                <a:srgbClr val="FF0000"/>
              </a:solidFill>
            </a:endParaRPr>
          </a:p>
        </p:txBody>
      </p:sp>
      <p:sp>
        <p:nvSpPr>
          <p:cNvPr id="24" name="椭圆 23"/>
          <p:cNvSpPr/>
          <p:nvPr/>
        </p:nvSpPr>
        <p:spPr>
          <a:xfrm>
            <a:off x="285720" y="4857760"/>
            <a:ext cx="785818"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10</a:t>
            </a:r>
            <a:endParaRPr lang="zh-CN" altLang="en-US" dirty="0">
              <a:solidFill>
                <a:srgbClr val="FF0000"/>
              </a:solidFill>
            </a:endParaRPr>
          </a:p>
        </p:txBody>
      </p:sp>
      <p:sp>
        <p:nvSpPr>
          <p:cNvPr id="22" name="椭圆 21"/>
          <p:cNvSpPr/>
          <p:nvPr/>
        </p:nvSpPr>
        <p:spPr>
          <a:xfrm>
            <a:off x="7358082" y="250030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4</a:t>
            </a:r>
            <a:endParaRPr lang="zh-CN" altLang="en-US" dirty="0">
              <a:solidFill>
                <a:srgbClr val="FF0000"/>
              </a:solidFill>
            </a:endParaRPr>
          </a:p>
        </p:txBody>
      </p:sp>
      <p:sp>
        <p:nvSpPr>
          <p:cNvPr id="25" name="椭圆 24"/>
          <p:cNvSpPr/>
          <p:nvPr/>
        </p:nvSpPr>
        <p:spPr>
          <a:xfrm>
            <a:off x="7358082" y="185736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2</a:t>
            </a:r>
            <a:endParaRPr lang="zh-CN" altLang="en-US" dirty="0">
              <a:solidFill>
                <a:srgbClr val="FF0000"/>
              </a:solidFill>
            </a:endParaRPr>
          </a:p>
        </p:txBody>
      </p:sp>
      <p:sp>
        <p:nvSpPr>
          <p:cNvPr id="26" name="椭圆 25"/>
          <p:cNvSpPr/>
          <p:nvPr/>
        </p:nvSpPr>
        <p:spPr>
          <a:xfrm>
            <a:off x="7358082" y="121442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a:t>
            </a:r>
            <a:endParaRPr lang="zh-CN" altLang="en-US" dirty="0">
              <a:solidFill>
                <a:srgbClr val="FF0000"/>
              </a:solidFill>
            </a:endParaRPr>
          </a:p>
        </p:txBody>
      </p:sp>
      <p:sp>
        <p:nvSpPr>
          <p:cNvPr id="29" name="椭圆 28"/>
          <p:cNvSpPr/>
          <p:nvPr/>
        </p:nvSpPr>
        <p:spPr>
          <a:xfrm>
            <a:off x="1500166" y="485776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9</a:t>
            </a:r>
            <a:endParaRPr lang="zh-CN" altLang="en-US" dirty="0">
              <a:solidFill>
                <a:srgbClr val="FF0000"/>
              </a:solidFill>
            </a:endParaRPr>
          </a:p>
        </p:txBody>
      </p:sp>
      <p:sp>
        <p:nvSpPr>
          <p:cNvPr id="30" name="TextBox 29"/>
          <p:cNvSpPr txBox="1"/>
          <p:nvPr/>
        </p:nvSpPr>
        <p:spPr bwMode="auto">
          <a:xfrm>
            <a:off x="1428729" y="5357826"/>
            <a:ext cx="571503" cy="553998"/>
          </a:xfrm>
          <a:prstGeom prst="rect">
            <a:avLst/>
          </a:prstGeom>
          <a:noFill/>
          <a:ln w="0">
            <a:noFill/>
            <a:miter lim="800000"/>
            <a:headEnd/>
            <a:tailEnd/>
          </a:ln>
        </p:spPr>
        <p:txBody>
          <a:bodyPr vert="horz" wrap="square" rtlCol="0">
            <a:spAutoFit/>
          </a:bodyPr>
          <a:lstStyle/>
          <a:p>
            <a:pPr eaLnBrk="0" hangingPunct="0"/>
            <a:r>
              <a:rPr lang="en-US" altLang="zh-CN" sz="1000" dirty="0" smtClean="0">
                <a:solidFill>
                  <a:schemeClr val="tx2"/>
                </a:solidFill>
                <a:latin typeface="+mn-lt"/>
                <a:cs typeface="Courier New" pitchFamily="49" charset="0"/>
              </a:rPr>
              <a:t>Enter </a:t>
            </a:r>
          </a:p>
          <a:p>
            <a:pPr eaLnBrk="0" hangingPunct="0"/>
            <a:r>
              <a:rPr lang="en-US" altLang="zh-CN" sz="1000" dirty="0" smtClean="0">
                <a:solidFill>
                  <a:schemeClr val="tx2"/>
                </a:solidFill>
                <a:latin typeface="+mn-lt"/>
                <a:cs typeface="Courier New" pitchFamily="49" charset="0"/>
              </a:rPr>
              <a:t>Meta </a:t>
            </a:r>
          </a:p>
          <a:p>
            <a:pPr eaLnBrk="0" hangingPunct="0"/>
            <a:r>
              <a:rPr lang="en-US" altLang="zh-CN" sz="1000" dirty="0" smtClean="0">
                <a:solidFill>
                  <a:schemeClr val="tx2"/>
                </a:solidFill>
                <a:latin typeface="+mn-lt"/>
                <a:cs typeface="Courier New" pitchFamily="49" charset="0"/>
              </a:rPr>
              <a:t>mode</a:t>
            </a:r>
            <a:endParaRPr lang="zh-CN" altLang="en-US" sz="1000" dirty="0">
              <a:solidFill>
                <a:schemeClr val="tx2"/>
              </a:solidFill>
              <a:latin typeface="+mn-lt"/>
              <a:cs typeface="Courier New" pitchFamily="49" charset="0"/>
            </a:endParaRPr>
          </a:p>
        </p:txBody>
      </p:sp>
      <p:pic>
        <p:nvPicPr>
          <p:cNvPr id="9219" name="Picture 3"/>
          <p:cNvPicPr>
            <a:picLocks noChangeAspect="1" noChangeArrowheads="1"/>
          </p:cNvPicPr>
          <p:nvPr/>
        </p:nvPicPr>
        <p:blipFill>
          <a:blip r:embed="rId5" cstate="print"/>
          <a:srcRect/>
          <a:stretch>
            <a:fillRect/>
          </a:stretch>
        </p:blipFill>
        <p:spPr bwMode="auto">
          <a:xfrm>
            <a:off x="214282" y="5286388"/>
            <a:ext cx="1071570" cy="638175"/>
          </a:xfrm>
          <a:prstGeom prst="rect">
            <a:avLst/>
          </a:prstGeom>
          <a:noFill/>
          <a:ln w="9525">
            <a:noFill/>
            <a:miter lim="800000"/>
            <a:headEnd/>
            <a:tailEnd/>
          </a:ln>
          <a:effectLst/>
        </p:spPr>
      </p:pic>
      <p:pic>
        <p:nvPicPr>
          <p:cNvPr id="3076" name="Picture 4"/>
          <p:cNvPicPr>
            <a:picLocks noChangeAspect="1" noChangeArrowheads="1"/>
          </p:cNvPicPr>
          <p:nvPr/>
        </p:nvPicPr>
        <p:blipFill>
          <a:blip r:embed="rId6" cstate="print"/>
          <a:srcRect/>
          <a:stretch>
            <a:fillRect/>
          </a:stretch>
        </p:blipFill>
        <p:spPr bwMode="auto">
          <a:xfrm>
            <a:off x="3209956" y="5286388"/>
            <a:ext cx="5791200" cy="1714500"/>
          </a:xfrm>
          <a:prstGeom prst="rect">
            <a:avLst/>
          </a:prstGeom>
          <a:noFill/>
          <a:ln w="9525">
            <a:noFill/>
            <a:miter lim="800000"/>
            <a:headEnd/>
            <a:tailEnd/>
          </a:ln>
          <a:effectLst/>
        </p:spPr>
      </p:pic>
      <p:sp>
        <p:nvSpPr>
          <p:cNvPr id="33" name="椭圆 32"/>
          <p:cNvSpPr/>
          <p:nvPr/>
        </p:nvSpPr>
        <p:spPr>
          <a:xfrm>
            <a:off x="8429652" y="607220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7</a:t>
            </a:r>
            <a:endParaRPr lang="zh-CN" altLang="en-US" dirty="0">
              <a:solidFill>
                <a:srgbClr val="FF0000"/>
              </a:solidFill>
            </a:endParaRPr>
          </a:p>
        </p:txBody>
      </p:sp>
      <p:pic>
        <p:nvPicPr>
          <p:cNvPr id="34" name="Picture 5"/>
          <p:cNvPicPr>
            <a:picLocks noChangeAspect="1" noChangeArrowheads="1"/>
          </p:cNvPicPr>
          <p:nvPr/>
        </p:nvPicPr>
        <p:blipFill>
          <a:blip r:embed="rId7" cstate="print"/>
          <a:srcRect/>
          <a:stretch>
            <a:fillRect/>
          </a:stretch>
        </p:blipFill>
        <p:spPr bwMode="auto">
          <a:xfrm>
            <a:off x="2143108" y="5357826"/>
            <a:ext cx="809625" cy="514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3409950" y="3714752"/>
            <a:ext cx="5734050" cy="2000250"/>
          </a:xfrm>
          <a:prstGeom prst="rect">
            <a:avLst/>
          </a:prstGeom>
          <a:noFill/>
          <a:ln w="9525">
            <a:noFill/>
            <a:miter lim="800000"/>
            <a:headEnd/>
            <a:tailEnd/>
          </a:ln>
          <a:effectLst/>
        </p:spPr>
      </p:pic>
      <p:pic>
        <p:nvPicPr>
          <p:cNvPr id="4098" name="Picture 2"/>
          <p:cNvPicPr>
            <a:picLocks noChangeAspect="1" noChangeArrowheads="1"/>
          </p:cNvPicPr>
          <p:nvPr/>
        </p:nvPicPr>
        <p:blipFill>
          <a:blip r:embed="rId3" cstate="print"/>
          <a:srcRect/>
          <a:stretch>
            <a:fillRect/>
          </a:stretch>
        </p:blipFill>
        <p:spPr bwMode="auto">
          <a:xfrm>
            <a:off x="5791229" y="785794"/>
            <a:ext cx="2924175" cy="2124075"/>
          </a:xfrm>
          <a:prstGeom prst="rect">
            <a:avLst/>
          </a:prstGeom>
          <a:noFill/>
          <a:ln w="9525">
            <a:noFill/>
            <a:miter lim="800000"/>
            <a:headEnd/>
            <a:tailEnd/>
          </a:ln>
          <a:effectLst/>
        </p:spPr>
      </p:pic>
      <p:sp>
        <p:nvSpPr>
          <p:cNvPr id="3" name="内容占位符 2"/>
          <p:cNvSpPr>
            <a:spLocks noGrp="1"/>
          </p:cNvSpPr>
          <p:nvPr>
            <p:ph idx="1"/>
          </p:nvPr>
        </p:nvSpPr>
        <p:spPr>
          <a:xfrm>
            <a:off x="285720" y="842951"/>
            <a:ext cx="8858279" cy="5221306"/>
          </a:xfrm>
        </p:spPr>
        <p:txBody>
          <a:bodyPr/>
          <a:lstStyle/>
          <a:p>
            <a:pPr>
              <a:buNone/>
            </a:pPr>
            <a:r>
              <a:rPr lang="en-US" altLang="zh-CN" sz="1400" dirty="0" smtClean="0">
                <a:ea typeface="微软雅黑" pitchFamily="34" charset="-122"/>
                <a:cs typeface="Times New Roman" pitchFamily="18" charset="0"/>
              </a:rPr>
              <a:t>1</a:t>
            </a:r>
            <a:r>
              <a:rPr lang="zh-CN" altLang="en-US" sz="1400" dirty="0" smtClean="0">
                <a:ea typeface="微软雅黑" pitchFamily="34" charset="-122"/>
                <a:cs typeface="Times New Roman" pitchFamily="18" charset="0"/>
              </a:rPr>
              <a:t>、选择</a:t>
            </a:r>
            <a:r>
              <a:rPr lang="en-US" altLang="zh-CN" sz="1400" dirty="0" smtClean="0">
                <a:ea typeface="微软雅黑" pitchFamily="34" charset="-122"/>
                <a:cs typeface="Times New Roman" pitchFamily="18" charset="0"/>
              </a:rPr>
              <a:t> </a:t>
            </a:r>
            <a:r>
              <a:rPr lang="zh-CN" altLang="en-US" sz="1400" dirty="0" smtClean="0">
                <a:solidFill>
                  <a:srgbClr val="0070C0"/>
                </a:solidFill>
                <a:ea typeface="微软雅黑" pitchFamily="34" charset="-122"/>
                <a:cs typeface="Times New Roman" pitchFamily="18" charset="0"/>
              </a:rPr>
              <a:t>端口类型</a:t>
            </a:r>
            <a:r>
              <a:rPr lang="en-US" altLang="zh-CN" sz="1400" dirty="0" smtClean="0">
                <a:solidFill>
                  <a:srgbClr val="0070C0"/>
                </a:solidFill>
                <a:ea typeface="微软雅黑" pitchFamily="34" charset="-122"/>
                <a:cs typeface="Times New Roman" pitchFamily="18" charset="0"/>
              </a:rPr>
              <a:t> </a:t>
            </a:r>
            <a:r>
              <a:rPr lang="en-US" altLang="zh-CN" sz="1400" dirty="0" smtClean="0">
                <a:ea typeface="微软雅黑" pitchFamily="34" charset="-122"/>
                <a:cs typeface="Times New Roman" pitchFamily="18" charset="0"/>
              </a:rPr>
              <a:t>– USB VCOM</a:t>
            </a:r>
          </a:p>
          <a:p>
            <a:pPr>
              <a:buNone/>
            </a:pPr>
            <a:r>
              <a:rPr lang="en-US" altLang="zh-CN" sz="1400" dirty="0" smtClean="0">
                <a:ea typeface="微软雅黑" pitchFamily="34" charset="-122"/>
                <a:cs typeface="Times New Roman" pitchFamily="18" charset="0"/>
              </a:rPr>
              <a:t>2</a:t>
            </a:r>
            <a:r>
              <a:rPr lang="zh-CN" altLang="en-US" sz="1400" dirty="0" smtClean="0">
                <a:ea typeface="微软雅黑" pitchFamily="34" charset="-122"/>
                <a:cs typeface="Times New Roman" pitchFamily="18" charset="0"/>
              </a:rPr>
              <a:t>、选择 </a:t>
            </a:r>
            <a:r>
              <a:rPr lang="zh-CN" altLang="en-US" sz="1400" dirty="0" smtClean="0">
                <a:solidFill>
                  <a:srgbClr val="0070C0"/>
                </a:solidFill>
                <a:ea typeface="微软雅黑" pitchFamily="34" charset="-122"/>
                <a:cs typeface="Times New Roman" pitchFamily="18" charset="0"/>
              </a:rPr>
              <a:t>手机类型 </a:t>
            </a:r>
            <a:r>
              <a:rPr lang="en-US" altLang="zh-CN" sz="1400" dirty="0" smtClean="0">
                <a:ea typeface="微软雅黑" pitchFamily="34" charset="-122"/>
                <a:cs typeface="Times New Roman" pitchFamily="18" charset="0"/>
              </a:rPr>
              <a:t>– Tablet </a:t>
            </a:r>
            <a:r>
              <a:rPr lang="en-US" altLang="zh-CN" sz="1400" dirty="0" err="1" smtClean="0">
                <a:ea typeface="微软雅黑" pitchFamily="34" charset="-122"/>
                <a:cs typeface="Times New Roman" pitchFamily="18" charset="0"/>
              </a:rPr>
              <a:t>Wifi</a:t>
            </a:r>
            <a:r>
              <a:rPr lang="en-US" altLang="zh-CN" sz="1400" dirty="0" smtClean="0">
                <a:ea typeface="微软雅黑" pitchFamily="34" charset="-122"/>
                <a:cs typeface="Times New Roman" pitchFamily="18" charset="0"/>
              </a:rPr>
              <a:t> Only</a:t>
            </a:r>
          </a:p>
          <a:p>
            <a:pPr>
              <a:buNone/>
            </a:pPr>
            <a:r>
              <a:rPr lang="en-US" altLang="zh-CN" sz="1400" dirty="0" smtClean="0">
                <a:ea typeface="微软雅黑" pitchFamily="34" charset="-122"/>
                <a:cs typeface="Times New Roman" pitchFamily="18" charset="0"/>
              </a:rPr>
              <a:t>3</a:t>
            </a:r>
            <a:r>
              <a:rPr lang="zh-CN" altLang="en-US" sz="1400" dirty="0" smtClean="0">
                <a:ea typeface="微软雅黑" pitchFamily="34" charset="-122"/>
                <a:cs typeface="Times New Roman" pitchFamily="18" charset="0"/>
              </a:rPr>
              <a:t>、选择 </a:t>
            </a:r>
            <a:r>
              <a:rPr lang="zh-CN" altLang="en-US" sz="1400" dirty="0" smtClean="0">
                <a:solidFill>
                  <a:srgbClr val="0070C0"/>
                </a:solidFill>
                <a:ea typeface="微软雅黑" pitchFamily="34" charset="-122"/>
                <a:cs typeface="Times New Roman" pitchFamily="18" charset="0"/>
              </a:rPr>
              <a:t>写号模式 </a:t>
            </a:r>
            <a:r>
              <a:rPr lang="en-US" altLang="zh-CN" sz="1400" dirty="0" smtClean="0">
                <a:ea typeface="微软雅黑" pitchFamily="34" charset="-122"/>
                <a:cs typeface="Times New Roman" pitchFamily="18" charset="0"/>
              </a:rPr>
              <a:t>– MEAT mode</a:t>
            </a:r>
          </a:p>
          <a:p>
            <a:pPr>
              <a:buNone/>
            </a:pPr>
            <a:r>
              <a:rPr lang="en-US" altLang="zh-CN" sz="1400" dirty="0" smtClean="0">
                <a:ea typeface="微软雅黑" pitchFamily="34" charset="-122"/>
                <a:cs typeface="Times New Roman" pitchFamily="18" charset="0"/>
              </a:rPr>
              <a:t>4</a:t>
            </a:r>
            <a:r>
              <a:rPr lang="zh-CN" altLang="en-US" sz="1400" dirty="0" smtClean="0">
                <a:ea typeface="微软雅黑" pitchFamily="34" charset="-122"/>
                <a:cs typeface="Times New Roman" pitchFamily="18" charset="0"/>
              </a:rPr>
              <a:t>、点击</a:t>
            </a:r>
            <a:r>
              <a:rPr lang="en-US" altLang="zh-CN" sz="1400" dirty="0" smtClean="0">
                <a:ea typeface="微软雅黑" pitchFamily="34" charset="-122"/>
                <a:cs typeface="Times New Roman" pitchFamily="18" charset="0"/>
              </a:rPr>
              <a:t>‘</a:t>
            </a:r>
            <a:r>
              <a:rPr lang="zh-CN" altLang="en-US" sz="1400" dirty="0" smtClean="0">
                <a:solidFill>
                  <a:srgbClr val="0070C0"/>
                </a:solidFill>
                <a:ea typeface="微软雅黑" pitchFamily="34" charset="-122"/>
                <a:cs typeface="Times New Roman" pitchFamily="18" charset="0"/>
              </a:rPr>
              <a:t>系统配置</a:t>
            </a:r>
            <a:r>
              <a:rPr lang="en-US" altLang="zh-CN" sz="1400" dirty="0" smtClean="0">
                <a:ea typeface="微软雅黑" pitchFamily="34" charset="-122"/>
                <a:cs typeface="Times New Roman" pitchFamily="18" charset="0"/>
              </a:rPr>
              <a:t>’ </a:t>
            </a:r>
            <a:r>
              <a:rPr lang="zh-CN" altLang="en-US" sz="1400" dirty="0" smtClean="0">
                <a:ea typeface="微软雅黑" pitchFamily="34" charset="-122"/>
                <a:cs typeface="Times New Roman" pitchFamily="18" charset="0"/>
              </a:rPr>
              <a:t>按钮</a:t>
            </a:r>
            <a:endParaRPr lang="en-US" altLang="zh-CN" sz="1400" dirty="0" smtClean="0">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5</a:t>
            </a:r>
            <a:r>
              <a:rPr lang="zh-CN" altLang="en-US" sz="1400" dirty="0" smtClean="0">
                <a:ea typeface="微软雅黑" pitchFamily="34" charset="-122"/>
                <a:cs typeface="Times New Roman" pitchFamily="18" charset="0"/>
              </a:rPr>
              <a:t>、</a:t>
            </a:r>
            <a:r>
              <a:rPr lang="zh-CN" altLang="en-US" sz="1400" dirty="0" smtClean="0">
                <a:solidFill>
                  <a:srgbClr val="0070C0"/>
                </a:solidFill>
                <a:ea typeface="微软雅黑" pitchFamily="34" charset="-122"/>
                <a:cs typeface="Times New Roman" pitchFamily="18" charset="0"/>
              </a:rPr>
              <a:t>写号类型选项 </a:t>
            </a:r>
            <a:r>
              <a:rPr lang="en-US" altLang="zh-CN" sz="1400" dirty="0" smtClean="0">
                <a:ea typeface="微软雅黑" pitchFamily="34" charset="-122"/>
                <a:cs typeface="Times New Roman" pitchFamily="18" charset="0"/>
              </a:rPr>
              <a:t>– </a:t>
            </a:r>
            <a:r>
              <a:rPr lang="zh-CN" altLang="en-US" sz="1400" dirty="0" smtClean="0">
                <a:ea typeface="微软雅黑" pitchFamily="34" charset="-122"/>
                <a:cs typeface="Times New Roman" pitchFamily="18" charset="0"/>
              </a:rPr>
              <a:t>选择写 </a:t>
            </a:r>
            <a:r>
              <a:rPr lang="en-US" altLang="zh-CN" sz="1400" dirty="0" smtClean="0">
                <a:ea typeface="微软雅黑" pitchFamily="34" charset="-122"/>
                <a:cs typeface="Times New Roman" pitchFamily="18" charset="0"/>
              </a:rPr>
              <a:t>Barcode &amp; </a:t>
            </a:r>
            <a:r>
              <a:rPr lang="en-US" altLang="zh-CN" sz="1400" dirty="0" err="1" smtClean="0">
                <a:ea typeface="微软雅黑" pitchFamily="34" charset="-122"/>
                <a:cs typeface="Times New Roman" pitchFamily="18" charset="0"/>
              </a:rPr>
              <a:t>Wifi</a:t>
            </a:r>
            <a:r>
              <a:rPr lang="en-US" altLang="zh-CN" sz="1400" dirty="0" smtClean="0">
                <a:ea typeface="微软雅黑" pitchFamily="34" charset="-122"/>
                <a:cs typeface="Times New Roman" pitchFamily="18" charset="0"/>
              </a:rPr>
              <a:t> Address</a:t>
            </a:r>
          </a:p>
          <a:p>
            <a:pPr>
              <a:buNone/>
            </a:pPr>
            <a:r>
              <a:rPr lang="en-US" altLang="zh-CN" sz="1400" dirty="0" smtClean="0">
                <a:ea typeface="微软雅黑" pitchFamily="34" charset="-122"/>
                <a:cs typeface="Times New Roman" pitchFamily="18" charset="0"/>
              </a:rPr>
              <a:t>6</a:t>
            </a:r>
            <a:r>
              <a:rPr lang="zh-CN" altLang="en-US" sz="1400" dirty="0" smtClean="0">
                <a:ea typeface="微软雅黑" pitchFamily="34" charset="-122"/>
                <a:cs typeface="Times New Roman" pitchFamily="18" charset="0"/>
              </a:rPr>
              <a:t>、</a:t>
            </a:r>
            <a:r>
              <a:rPr lang="zh-CN" altLang="en-US" sz="1400" dirty="0" smtClean="0">
                <a:solidFill>
                  <a:srgbClr val="0070C0"/>
                </a:solidFill>
                <a:ea typeface="微软雅黑" pitchFamily="34" charset="-122"/>
                <a:cs typeface="Times New Roman" pitchFamily="18" charset="0"/>
              </a:rPr>
              <a:t>头部检测功能选项 </a:t>
            </a:r>
            <a:r>
              <a:rPr lang="en-US" altLang="zh-CN" sz="1400" dirty="0" smtClean="0">
                <a:ea typeface="微软雅黑" pitchFamily="34" charset="-122"/>
                <a:cs typeface="Times New Roman" pitchFamily="18" charset="0"/>
              </a:rPr>
              <a:t>– </a:t>
            </a:r>
            <a:r>
              <a:rPr lang="zh-CN" altLang="en-US" sz="1400" dirty="0" smtClean="0">
                <a:ea typeface="微软雅黑" pitchFamily="34" charset="-122"/>
                <a:cs typeface="Times New Roman" pitchFamily="18" charset="0"/>
              </a:rPr>
              <a:t>需要检测数据正确性</a:t>
            </a:r>
            <a:r>
              <a:rPr lang="en-US" altLang="zh-CN" sz="1400" dirty="0" smtClean="0">
                <a:ea typeface="微软雅黑" pitchFamily="34" charset="-122"/>
                <a:cs typeface="Times New Roman" pitchFamily="18" charset="0"/>
              </a:rPr>
              <a:t>, </a:t>
            </a:r>
            <a:r>
              <a:rPr lang="zh-CN" altLang="en-US" sz="1400" dirty="0" smtClean="0">
                <a:ea typeface="微软雅黑" pitchFamily="34" charset="-122"/>
                <a:cs typeface="Times New Roman" pitchFamily="18" charset="0"/>
              </a:rPr>
              <a:t>勾选‘</a:t>
            </a:r>
            <a:r>
              <a:rPr lang="en-US" altLang="zh-CN" sz="1400" dirty="0" smtClean="0">
                <a:solidFill>
                  <a:srgbClr val="0070C0"/>
                </a:solidFill>
                <a:ea typeface="微软雅黑" pitchFamily="34" charset="-122"/>
                <a:cs typeface="Times New Roman" pitchFamily="18" charset="0"/>
              </a:rPr>
              <a:t>On/Off</a:t>
            </a:r>
            <a:r>
              <a:rPr lang="zh-CN" altLang="en-US" sz="1400" dirty="0" smtClean="0">
                <a:solidFill>
                  <a:srgbClr val="0070C0"/>
                </a:solidFill>
                <a:ea typeface="微软雅黑" pitchFamily="34" charset="-122"/>
                <a:cs typeface="Times New Roman" pitchFamily="18" charset="0"/>
              </a:rPr>
              <a:t>’</a:t>
            </a:r>
            <a:r>
              <a:rPr lang="zh-CN" altLang="en-US" sz="1400" dirty="0" smtClean="0">
                <a:ea typeface="微软雅黑" pitchFamily="34" charset="-122"/>
                <a:cs typeface="Times New Roman" pitchFamily="18" charset="0"/>
              </a:rPr>
              <a:t>按钮</a:t>
            </a:r>
            <a:endParaRPr lang="en-US" altLang="zh-CN" sz="1400" dirty="0" smtClean="0">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7</a:t>
            </a:r>
            <a:r>
              <a:rPr lang="zh-CN" altLang="en-US" sz="1400" dirty="0" smtClean="0">
                <a:ea typeface="微软雅黑" pitchFamily="34" charset="-122"/>
                <a:cs typeface="Times New Roman" pitchFamily="18" charset="0"/>
              </a:rPr>
              <a:t>、选择正确的</a:t>
            </a:r>
            <a:r>
              <a:rPr lang="en-US" altLang="zh-CN" sz="1400" dirty="0" smtClean="0">
                <a:solidFill>
                  <a:srgbClr val="0070C0"/>
                </a:solidFill>
                <a:ea typeface="微软雅黑" pitchFamily="34" charset="-122"/>
                <a:cs typeface="Times New Roman" pitchFamily="18" charset="0"/>
              </a:rPr>
              <a:t>AP</a:t>
            </a:r>
            <a:r>
              <a:rPr lang="en-US" altLang="zh-CN" sz="1400" dirty="0" smtClean="0">
                <a:ea typeface="微软雅黑" pitchFamily="34" charset="-122"/>
                <a:cs typeface="Times New Roman" pitchFamily="18" charset="0"/>
              </a:rPr>
              <a:t> </a:t>
            </a:r>
            <a:r>
              <a:rPr lang="en-US" altLang="zh-CN" sz="1400" dirty="0" smtClean="0">
                <a:solidFill>
                  <a:srgbClr val="0070C0"/>
                </a:solidFill>
                <a:ea typeface="微软雅黑" pitchFamily="34" charset="-122"/>
                <a:cs typeface="Times New Roman" pitchFamily="18" charset="0"/>
              </a:rPr>
              <a:t>Database</a:t>
            </a:r>
            <a:r>
              <a:rPr lang="zh-CN" altLang="en-US" sz="1400" dirty="0" smtClean="0">
                <a:ea typeface="微软雅黑" pitchFamily="34" charset="-122"/>
                <a:cs typeface="Times New Roman" pitchFamily="18" charset="0"/>
              </a:rPr>
              <a:t>文件</a:t>
            </a:r>
            <a:endParaRPr lang="en-US" altLang="zh-CN" sz="1400" dirty="0" smtClean="0">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8</a:t>
            </a:r>
            <a:r>
              <a:rPr lang="zh-CN" altLang="en-US" sz="1400" dirty="0" smtClean="0">
                <a:ea typeface="微软雅黑" pitchFamily="34" charset="-122"/>
                <a:cs typeface="Times New Roman" pitchFamily="18" charset="0"/>
              </a:rPr>
              <a:t>、点击</a:t>
            </a:r>
            <a:r>
              <a:rPr lang="en-US" altLang="zh-CN" sz="1400" dirty="0" smtClean="0">
                <a:ea typeface="微软雅黑" pitchFamily="34" charset="-122"/>
                <a:cs typeface="Times New Roman" pitchFamily="18" charset="0"/>
              </a:rPr>
              <a:t>’</a:t>
            </a:r>
            <a:r>
              <a:rPr lang="zh-CN" altLang="en-US" sz="1400" dirty="0" smtClean="0">
                <a:solidFill>
                  <a:srgbClr val="0070C0"/>
                </a:solidFill>
                <a:ea typeface="微软雅黑" pitchFamily="34" charset="-122"/>
                <a:cs typeface="Times New Roman" pitchFamily="18" charset="0"/>
              </a:rPr>
              <a:t>开始</a:t>
            </a:r>
            <a:r>
              <a:rPr lang="en-US" altLang="zh-CN" sz="1400" dirty="0" smtClean="0">
                <a:ea typeface="微软雅黑" pitchFamily="34" charset="-122"/>
                <a:cs typeface="Times New Roman" pitchFamily="18" charset="0"/>
              </a:rPr>
              <a:t>’</a:t>
            </a:r>
            <a:r>
              <a:rPr lang="zh-CN" altLang="en-US" sz="1400" dirty="0" smtClean="0">
                <a:ea typeface="微软雅黑" pitchFamily="34" charset="-122"/>
                <a:cs typeface="Times New Roman" pitchFamily="18" charset="0"/>
              </a:rPr>
              <a:t>按钮输入或扫描正确的数据</a:t>
            </a:r>
            <a:endParaRPr lang="en-US" altLang="zh-CN" sz="1400" dirty="0" smtClean="0">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9</a:t>
            </a:r>
            <a:r>
              <a:rPr lang="zh-CN" altLang="en-US" sz="1400" dirty="0" smtClean="0">
                <a:ea typeface="微软雅黑" pitchFamily="34" charset="-122"/>
                <a:cs typeface="Times New Roman" pitchFamily="18" charset="0"/>
              </a:rPr>
              <a:t>、插入</a:t>
            </a:r>
            <a:r>
              <a:rPr lang="en-US" altLang="zh-CN" sz="1400" dirty="0" smtClean="0">
                <a:ea typeface="微软雅黑" pitchFamily="34" charset="-122"/>
                <a:cs typeface="Times New Roman" pitchFamily="18" charset="0"/>
              </a:rPr>
              <a:t>USB</a:t>
            </a:r>
            <a:r>
              <a:rPr lang="zh-CN" altLang="en-US" sz="1400" dirty="0" smtClean="0">
                <a:ea typeface="微软雅黑" pitchFamily="34" charset="-122"/>
                <a:cs typeface="Times New Roman" pitchFamily="18" charset="0"/>
              </a:rPr>
              <a:t>数据线即可，让平板进入</a:t>
            </a:r>
            <a:r>
              <a:rPr lang="en-US" altLang="zh-CN" sz="1400" dirty="0" smtClean="0">
                <a:solidFill>
                  <a:srgbClr val="0070C0"/>
                </a:solidFill>
                <a:ea typeface="微软雅黑" pitchFamily="34" charset="-122"/>
                <a:cs typeface="Times New Roman" pitchFamily="18" charset="0"/>
              </a:rPr>
              <a:t>META</a:t>
            </a:r>
            <a:r>
              <a:rPr lang="zh-CN" altLang="en-US" sz="1400" dirty="0" smtClean="0">
                <a:ea typeface="微软雅黑" pitchFamily="34" charset="-122"/>
                <a:cs typeface="Times New Roman" pitchFamily="18" charset="0"/>
              </a:rPr>
              <a:t>模式</a:t>
            </a:r>
            <a:endParaRPr lang="en-US" altLang="zh-CN" sz="1400" dirty="0" smtClean="0">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10</a:t>
            </a:r>
            <a:r>
              <a:rPr lang="zh-CN" altLang="en-US" sz="1400" dirty="0" smtClean="0">
                <a:ea typeface="微软雅黑" pitchFamily="34" charset="-122"/>
                <a:cs typeface="Times New Roman" pitchFamily="18" charset="0"/>
              </a:rPr>
              <a:t>、如果</a:t>
            </a:r>
            <a:r>
              <a:rPr lang="zh-CN" altLang="en-US" sz="1400" dirty="0" smtClean="0">
                <a:solidFill>
                  <a:srgbClr val="0070C0"/>
                </a:solidFill>
                <a:ea typeface="微软雅黑" pitchFamily="34" charset="-122"/>
                <a:cs typeface="Times New Roman" pitchFamily="18" charset="0"/>
              </a:rPr>
              <a:t>写操作结果指示器</a:t>
            </a:r>
            <a:r>
              <a:rPr lang="zh-CN" altLang="en-US" sz="1400" dirty="0" smtClean="0">
                <a:ea typeface="微软雅黑" pitchFamily="34" charset="-122"/>
                <a:cs typeface="Times New Roman" pitchFamily="18" charset="0"/>
              </a:rPr>
              <a:t>变成</a:t>
            </a:r>
            <a:endParaRPr lang="en-US" altLang="zh-CN" sz="1400" dirty="0" smtClean="0">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     - </a:t>
            </a:r>
            <a:r>
              <a:rPr lang="zh-CN" altLang="en-US" sz="1400" dirty="0" smtClean="0">
                <a:solidFill>
                  <a:srgbClr val="00B050"/>
                </a:solidFill>
                <a:ea typeface="微软雅黑" pitchFamily="34" charset="-122"/>
                <a:cs typeface="Times New Roman" pitchFamily="18" charset="0"/>
              </a:rPr>
              <a:t>绿色</a:t>
            </a:r>
            <a:r>
              <a:rPr lang="zh-CN" altLang="en-US" sz="1400" dirty="0" smtClean="0">
                <a:ea typeface="微软雅黑" pitchFamily="34" charset="-122"/>
                <a:cs typeface="Times New Roman" pitchFamily="18" charset="0"/>
              </a:rPr>
              <a:t>表示写操作</a:t>
            </a:r>
            <a:r>
              <a:rPr lang="zh-CN" altLang="en-US" sz="1400" dirty="0" smtClean="0">
                <a:solidFill>
                  <a:srgbClr val="00B050"/>
                </a:solidFill>
                <a:ea typeface="微软雅黑" pitchFamily="34" charset="-122"/>
                <a:cs typeface="Times New Roman" pitchFamily="18" charset="0"/>
              </a:rPr>
              <a:t>成功</a:t>
            </a:r>
            <a:endParaRPr lang="en-US" altLang="zh-CN" sz="1400" dirty="0" smtClean="0">
              <a:solidFill>
                <a:srgbClr val="00B050"/>
              </a:solidFill>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     - </a:t>
            </a:r>
            <a:r>
              <a:rPr lang="zh-CN" altLang="en-US" sz="1400" dirty="0" smtClean="0">
                <a:solidFill>
                  <a:srgbClr val="FF0000"/>
                </a:solidFill>
                <a:ea typeface="微软雅黑" pitchFamily="34" charset="-122"/>
                <a:cs typeface="Times New Roman" pitchFamily="18" charset="0"/>
              </a:rPr>
              <a:t>红色</a:t>
            </a:r>
            <a:r>
              <a:rPr lang="zh-CN" altLang="en-US" sz="1400" dirty="0" smtClean="0">
                <a:solidFill>
                  <a:schemeClr val="tx2"/>
                </a:solidFill>
                <a:ea typeface="微软雅黑" pitchFamily="34" charset="-122"/>
                <a:cs typeface="Times New Roman" pitchFamily="18" charset="0"/>
              </a:rPr>
              <a:t>表示写操作</a:t>
            </a:r>
            <a:r>
              <a:rPr lang="zh-CN" altLang="en-US" sz="1400" dirty="0" smtClean="0">
                <a:solidFill>
                  <a:srgbClr val="FF0000"/>
                </a:solidFill>
                <a:ea typeface="微软雅黑" pitchFamily="34" charset="-122"/>
                <a:cs typeface="Times New Roman" pitchFamily="18" charset="0"/>
              </a:rPr>
              <a:t>失败</a:t>
            </a:r>
            <a:endParaRPr lang="en-US" altLang="zh-CN" sz="1400" dirty="0" smtClean="0">
              <a:solidFill>
                <a:srgbClr val="FF0000"/>
              </a:solidFill>
              <a:ea typeface="微软雅黑" pitchFamily="34" charset="-122"/>
              <a:cs typeface="Times New Roman" pitchFamily="18" charset="0"/>
            </a:endParaRPr>
          </a:p>
        </p:txBody>
      </p:sp>
      <p:sp>
        <p:nvSpPr>
          <p:cNvPr id="2" name="标题 1"/>
          <p:cNvSpPr>
            <a:spLocks noGrp="1"/>
          </p:cNvSpPr>
          <p:nvPr>
            <p:ph type="title"/>
          </p:nvPr>
        </p:nvSpPr>
        <p:spPr>
          <a:xfrm>
            <a:off x="214282" y="198419"/>
            <a:ext cx="8858280" cy="658813"/>
          </a:xfrm>
        </p:spPr>
        <p:txBody>
          <a:bodyPr/>
          <a:lstStyle/>
          <a:p>
            <a:r>
              <a:rPr lang="en-US" altLang="zh-CN" sz="2400" dirty="0" smtClean="0"/>
              <a:t>Tablet </a:t>
            </a:r>
            <a:r>
              <a:rPr lang="en-US" altLang="zh-CN" sz="2400" dirty="0" err="1" smtClean="0"/>
              <a:t>wifi</a:t>
            </a:r>
            <a:r>
              <a:rPr lang="en-US" altLang="zh-CN" sz="2400" dirty="0" smtClean="0"/>
              <a:t> only(without  modem) write </a:t>
            </a:r>
            <a:r>
              <a:rPr lang="en-US" altLang="zh-CN" sz="2400" dirty="0" err="1" smtClean="0"/>
              <a:t>barc</a:t>
            </a:r>
            <a:r>
              <a:rPr lang="zh-CN" altLang="en-US" sz="2400" dirty="0" smtClean="0"/>
              <a:t>、</a:t>
            </a:r>
            <a:r>
              <a:rPr lang="en-US" altLang="zh-CN" sz="2400" dirty="0" err="1" smtClean="0"/>
              <a:t>wifi</a:t>
            </a:r>
            <a:r>
              <a:rPr lang="en-US" altLang="zh-CN" sz="2400" dirty="0" smtClean="0"/>
              <a:t> address</a:t>
            </a:r>
            <a:endParaRPr lang="zh-CN" altLang="en-US" sz="2400"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18</a:t>
            </a:fld>
            <a:endParaRPr lang="en-US" altLang="ja-JP"/>
          </a:p>
        </p:txBody>
      </p:sp>
      <p:sp>
        <p:nvSpPr>
          <p:cNvPr id="29" name="椭圆 28"/>
          <p:cNvSpPr/>
          <p:nvPr/>
        </p:nvSpPr>
        <p:spPr>
          <a:xfrm>
            <a:off x="1500166" y="485776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9</a:t>
            </a:r>
            <a:endParaRPr lang="zh-CN" altLang="en-US" dirty="0">
              <a:solidFill>
                <a:srgbClr val="FF0000"/>
              </a:solidFill>
            </a:endParaRPr>
          </a:p>
        </p:txBody>
      </p:sp>
      <p:sp>
        <p:nvSpPr>
          <p:cNvPr id="30" name="TextBox 29"/>
          <p:cNvSpPr txBox="1"/>
          <p:nvPr/>
        </p:nvSpPr>
        <p:spPr bwMode="auto">
          <a:xfrm>
            <a:off x="1428728" y="5303894"/>
            <a:ext cx="714380" cy="553998"/>
          </a:xfrm>
          <a:prstGeom prst="rect">
            <a:avLst/>
          </a:prstGeom>
          <a:noFill/>
          <a:ln w="0">
            <a:noFill/>
            <a:miter lim="800000"/>
            <a:headEnd/>
            <a:tailEnd/>
          </a:ln>
        </p:spPr>
        <p:txBody>
          <a:bodyPr vert="horz" wrap="square" rtlCol="0">
            <a:spAutoFit/>
          </a:bodyPr>
          <a:lstStyle/>
          <a:p>
            <a:pPr eaLnBrk="0" hangingPunct="0"/>
            <a:r>
              <a:rPr lang="zh-CN" altLang="en-US" sz="1000" dirty="0" smtClean="0">
                <a:solidFill>
                  <a:schemeClr val="tx2"/>
                </a:solidFill>
                <a:latin typeface="+mn-lt"/>
                <a:cs typeface="Courier New" pitchFamily="49" charset="0"/>
              </a:rPr>
              <a:t>手机开机进</a:t>
            </a:r>
            <a:r>
              <a:rPr lang="en-US" altLang="zh-CN" sz="1000" dirty="0" smtClean="0">
                <a:solidFill>
                  <a:schemeClr val="tx2"/>
                </a:solidFill>
                <a:latin typeface="+mn-lt"/>
                <a:cs typeface="Courier New" pitchFamily="49" charset="0"/>
              </a:rPr>
              <a:t>META </a:t>
            </a:r>
            <a:r>
              <a:rPr lang="zh-CN" altLang="en-US" sz="1000" dirty="0" smtClean="0">
                <a:solidFill>
                  <a:schemeClr val="tx2"/>
                </a:solidFill>
                <a:latin typeface="+mn-lt"/>
                <a:cs typeface="Courier New" pitchFamily="49" charset="0"/>
              </a:rPr>
              <a:t>模式</a:t>
            </a:r>
            <a:endParaRPr lang="zh-CN" altLang="en-US" sz="1000" dirty="0">
              <a:solidFill>
                <a:schemeClr val="tx2"/>
              </a:solidFill>
              <a:latin typeface="+mn-lt"/>
              <a:cs typeface="Courier New" pitchFamily="49" charset="0"/>
            </a:endParaRPr>
          </a:p>
        </p:txBody>
      </p:sp>
      <p:pic>
        <p:nvPicPr>
          <p:cNvPr id="36" name="Picture 6"/>
          <p:cNvPicPr>
            <a:picLocks noChangeAspect="1" noChangeArrowheads="1"/>
          </p:cNvPicPr>
          <p:nvPr/>
        </p:nvPicPr>
        <p:blipFill>
          <a:blip r:embed="rId4" cstate="print"/>
          <a:srcRect/>
          <a:stretch>
            <a:fillRect/>
          </a:stretch>
        </p:blipFill>
        <p:spPr bwMode="auto">
          <a:xfrm>
            <a:off x="5786446" y="3028951"/>
            <a:ext cx="2419350" cy="542925"/>
          </a:xfrm>
          <a:prstGeom prst="rect">
            <a:avLst/>
          </a:prstGeom>
          <a:noFill/>
          <a:ln w="9525">
            <a:noFill/>
            <a:miter lim="800000"/>
            <a:headEnd/>
            <a:tailEnd/>
          </a:ln>
          <a:effectLst/>
        </p:spPr>
      </p:pic>
      <p:sp>
        <p:nvSpPr>
          <p:cNvPr id="38" name="椭圆 37"/>
          <p:cNvSpPr/>
          <p:nvPr/>
        </p:nvSpPr>
        <p:spPr>
          <a:xfrm>
            <a:off x="7858148" y="3028951"/>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3</a:t>
            </a:r>
            <a:endParaRPr lang="zh-CN" altLang="en-US" dirty="0">
              <a:solidFill>
                <a:srgbClr val="FF0000"/>
              </a:solidFill>
            </a:endParaRPr>
          </a:p>
        </p:txBody>
      </p:sp>
      <p:sp>
        <p:nvSpPr>
          <p:cNvPr id="39" name="椭圆 38"/>
          <p:cNvSpPr/>
          <p:nvPr/>
        </p:nvSpPr>
        <p:spPr>
          <a:xfrm>
            <a:off x="7858148" y="250030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4</a:t>
            </a:r>
            <a:endParaRPr lang="zh-CN" altLang="en-US" dirty="0">
              <a:solidFill>
                <a:srgbClr val="FF0000"/>
              </a:solidFill>
            </a:endParaRPr>
          </a:p>
        </p:txBody>
      </p:sp>
      <p:sp>
        <p:nvSpPr>
          <p:cNvPr id="40" name="椭圆 39"/>
          <p:cNvSpPr/>
          <p:nvPr/>
        </p:nvSpPr>
        <p:spPr>
          <a:xfrm>
            <a:off x="7858148" y="185736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2</a:t>
            </a:r>
            <a:endParaRPr lang="zh-CN" altLang="en-US" dirty="0">
              <a:solidFill>
                <a:srgbClr val="FF0000"/>
              </a:solidFill>
            </a:endParaRPr>
          </a:p>
        </p:txBody>
      </p:sp>
      <p:sp>
        <p:nvSpPr>
          <p:cNvPr id="41" name="椭圆 40"/>
          <p:cNvSpPr/>
          <p:nvPr/>
        </p:nvSpPr>
        <p:spPr>
          <a:xfrm>
            <a:off x="7858148" y="128586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a:t>
            </a:r>
            <a:endParaRPr lang="zh-CN" altLang="en-US" dirty="0">
              <a:solidFill>
                <a:srgbClr val="FF0000"/>
              </a:solidFill>
            </a:endParaRPr>
          </a:p>
        </p:txBody>
      </p:sp>
      <p:pic>
        <p:nvPicPr>
          <p:cNvPr id="42" name="Picture 9"/>
          <p:cNvPicPr>
            <a:picLocks noChangeAspect="1" noChangeArrowheads="1"/>
          </p:cNvPicPr>
          <p:nvPr/>
        </p:nvPicPr>
        <p:blipFill>
          <a:blip r:embed="rId5" cstate="print"/>
          <a:srcRect/>
          <a:stretch>
            <a:fillRect/>
          </a:stretch>
        </p:blipFill>
        <p:spPr bwMode="auto">
          <a:xfrm>
            <a:off x="152380" y="5291155"/>
            <a:ext cx="1204910" cy="638175"/>
          </a:xfrm>
          <a:prstGeom prst="rect">
            <a:avLst/>
          </a:prstGeom>
          <a:noFill/>
          <a:ln w="9525">
            <a:noFill/>
            <a:miter lim="800000"/>
            <a:headEnd/>
            <a:tailEnd/>
          </a:ln>
          <a:effectLst/>
        </p:spPr>
      </p:pic>
      <p:sp>
        <p:nvSpPr>
          <p:cNvPr id="43" name="椭圆 42"/>
          <p:cNvSpPr/>
          <p:nvPr/>
        </p:nvSpPr>
        <p:spPr>
          <a:xfrm>
            <a:off x="357158" y="4857760"/>
            <a:ext cx="633406"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solidFill>
                  <a:srgbClr val="FF0000"/>
                </a:solidFill>
              </a:rPr>
              <a:t>10</a:t>
            </a:r>
            <a:endParaRPr lang="zh-CN" altLang="en-US" sz="1800" b="1" dirty="0">
              <a:solidFill>
                <a:srgbClr val="FF0000"/>
              </a:solidFill>
            </a:endParaRPr>
          </a:p>
        </p:txBody>
      </p:sp>
      <p:sp>
        <p:nvSpPr>
          <p:cNvPr id="45" name="椭圆 44"/>
          <p:cNvSpPr/>
          <p:nvPr/>
        </p:nvSpPr>
        <p:spPr>
          <a:xfrm>
            <a:off x="2571736" y="485776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8</a:t>
            </a:r>
            <a:endParaRPr lang="zh-CN" altLang="en-US" dirty="0">
              <a:solidFill>
                <a:srgbClr val="FF0000"/>
              </a:solidFill>
            </a:endParaRPr>
          </a:p>
        </p:txBody>
      </p:sp>
      <p:sp>
        <p:nvSpPr>
          <p:cNvPr id="48" name="椭圆 47"/>
          <p:cNvSpPr/>
          <p:nvPr/>
        </p:nvSpPr>
        <p:spPr>
          <a:xfrm>
            <a:off x="4214810" y="435769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5</a:t>
            </a:r>
            <a:endParaRPr lang="zh-CN" altLang="en-US" dirty="0">
              <a:solidFill>
                <a:srgbClr val="FF0000"/>
              </a:solidFill>
            </a:endParaRPr>
          </a:p>
        </p:txBody>
      </p:sp>
      <p:sp>
        <p:nvSpPr>
          <p:cNvPr id="49" name="椭圆 48"/>
          <p:cNvSpPr/>
          <p:nvPr/>
        </p:nvSpPr>
        <p:spPr>
          <a:xfrm>
            <a:off x="8429652" y="4572008"/>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6</a:t>
            </a:r>
            <a:endParaRPr lang="zh-CN" altLang="en-US" dirty="0">
              <a:solidFill>
                <a:srgbClr val="FF0000"/>
              </a:solidFill>
            </a:endParaRPr>
          </a:p>
        </p:txBody>
      </p:sp>
      <p:pic>
        <p:nvPicPr>
          <p:cNvPr id="4100" name="Picture 4"/>
          <p:cNvPicPr>
            <a:picLocks noChangeAspect="1" noChangeArrowheads="1"/>
          </p:cNvPicPr>
          <p:nvPr/>
        </p:nvPicPr>
        <p:blipFill>
          <a:blip r:embed="rId6" cstate="print"/>
          <a:srcRect/>
          <a:stretch>
            <a:fillRect/>
          </a:stretch>
        </p:blipFill>
        <p:spPr bwMode="auto">
          <a:xfrm>
            <a:off x="3381375" y="5210175"/>
            <a:ext cx="5762625" cy="1647825"/>
          </a:xfrm>
          <a:prstGeom prst="rect">
            <a:avLst/>
          </a:prstGeom>
          <a:noFill/>
          <a:ln w="9525">
            <a:noFill/>
            <a:miter lim="800000"/>
            <a:headEnd/>
            <a:tailEnd/>
          </a:ln>
          <a:effectLst/>
        </p:spPr>
      </p:pic>
      <p:sp>
        <p:nvSpPr>
          <p:cNvPr id="26" name="椭圆 25"/>
          <p:cNvSpPr/>
          <p:nvPr/>
        </p:nvSpPr>
        <p:spPr>
          <a:xfrm>
            <a:off x="8572528" y="621508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7</a:t>
            </a:r>
            <a:endParaRPr lang="zh-CN" altLang="en-US" dirty="0">
              <a:solidFill>
                <a:srgbClr val="FF0000"/>
              </a:solidFill>
            </a:endParaRPr>
          </a:p>
        </p:txBody>
      </p:sp>
      <p:pic>
        <p:nvPicPr>
          <p:cNvPr id="27" name="Picture 5"/>
          <p:cNvPicPr>
            <a:picLocks noChangeAspect="1" noChangeArrowheads="1"/>
          </p:cNvPicPr>
          <p:nvPr/>
        </p:nvPicPr>
        <p:blipFill>
          <a:blip r:embed="rId7" cstate="print"/>
          <a:srcRect/>
          <a:stretch>
            <a:fillRect/>
          </a:stretch>
        </p:blipFill>
        <p:spPr bwMode="auto">
          <a:xfrm>
            <a:off x="2285984" y="5357826"/>
            <a:ext cx="809625" cy="514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55543"/>
            <a:ext cx="8059738" cy="658813"/>
          </a:xfrm>
        </p:spPr>
        <p:txBody>
          <a:bodyPr/>
          <a:lstStyle/>
          <a:p>
            <a:r>
              <a:rPr lang="en-US" altLang="zh-CN" dirty="0" smtClean="0"/>
              <a:t>Outline</a:t>
            </a:r>
            <a:endParaRPr lang="zh-CN" altLang="en-US" dirty="0"/>
          </a:p>
        </p:txBody>
      </p:sp>
      <p:sp>
        <p:nvSpPr>
          <p:cNvPr id="3" name="内容占位符 2"/>
          <p:cNvSpPr>
            <a:spLocks noGrp="1"/>
          </p:cNvSpPr>
          <p:nvPr>
            <p:ph idx="1"/>
          </p:nvPr>
        </p:nvSpPr>
        <p:spPr>
          <a:xfrm>
            <a:off x="357158" y="642918"/>
            <a:ext cx="8054975" cy="6215082"/>
          </a:xfrm>
        </p:spPr>
        <p:txBody>
          <a:bodyPr/>
          <a:lstStyle/>
          <a:p>
            <a:pPr>
              <a:buFont typeface="Wingdings" pitchFamily="2" charset="2"/>
              <a:buChar char="n"/>
            </a:pPr>
            <a:r>
              <a:rPr lang="en-US" altLang="zh-CN" sz="2000" dirty="0" smtClean="0">
                <a:solidFill>
                  <a:srgbClr val="0070C0"/>
                </a:solidFill>
              </a:rPr>
              <a:t>SN Tool UI</a:t>
            </a:r>
          </a:p>
          <a:p>
            <a:pPr lvl="1"/>
            <a:r>
              <a:rPr lang="en-US" altLang="zh-CN" sz="1600" dirty="0" smtClean="0">
                <a:solidFill>
                  <a:schemeClr val="tx2"/>
                </a:solidFill>
              </a:rPr>
              <a:t>SN Tool </a:t>
            </a:r>
            <a:r>
              <a:rPr lang="en-US" altLang="zh-CN" sz="1600" dirty="0" smtClean="0"/>
              <a:t>construction</a:t>
            </a:r>
          </a:p>
          <a:p>
            <a:pPr lvl="2"/>
            <a:r>
              <a:rPr lang="en-US" altLang="zh-CN" sz="1400" dirty="0" smtClean="0">
                <a:solidFill>
                  <a:schemeClr val="tx2"/>
                </a:solidFill>
              </a:rPr>
              <a:t>SN Tool overview</a:t>
            </a:r>
          </a:p>
          <a:p>
            <a:pPr lvl="2"/>
            <a:r>
              <a:rPr lang="en-US" altLang="zh-CN" sz="1400" dirty="0" smtClean="0">
                <a:solidFill>
                  <a:schemeClr val="tx2"/>
                </a:solidFill>
              </a:rPr>
              <a:t>SN Tool menu</a:t>
            </a:r>
          </a:p>
          <a:p>
            <a:pPr lvl="2"/>
            <a:r>
              <a:rPr lang="en-US" altLang="zh-CN" sz="1400" dirty="0" smtClean="0">
                <a:solidFill>
                  <a:schemeClr val="tx2"/>
                </a:solidFill>
              </a:rPr>
              <a:t>SN Tool system </a:t>
            </a:r>
            <a:r>
              <a:rPr lang="en-US" altLang="zh-CN" sz="1400" dirty="0" err="1" smtClean="0">
                <a:solidFill>
                  <a:schemeClr val="tx2"/>
                </a:solidFill>
              </a:rPr>
              <a:t>config</a:t>
            </a:r>
            <a:r>
              <a:rPr lang="en-US" altLang="zh-CN" sz="1400" dirty="0" smtClean="0">
                <a:solidFill>
                  <a:schemeClr val="tx2"/>
                </a:solidFill>
              </a:rPr>
              <a:t> panel</a:t>
            </a:r>
          </a:p>
          <a:p>
            <a:pPr lvl="2"/>
            <a:r>
              <a:rPr lang="en-US" altLang="zh-CN" sz="1400" dirty="0" smtClean="0">
                <a:solidFill>
                  <a:schemeClr val="tx2"/>
                </a:solidFill>
              </a:rPr>
              <a:t>SN Tool scan data dialog</a:t>
            </a:r>
          </a:p>
          <a:p>
            <a:pPr lvl="1"/>
            <a:r>
              <a:rPr lang="en-US" altLang="zh-CN" sz="1600" dirty="0" smtClean="0">
                <a:solidFill>
                  <a:schemeClr val="tx2"/>
                </a:solidFill>
              </a:rPr>
              <a:t>SN Tool special setting for different product</a:t>
            </a:r>
          </a:p>
          <a:p>
            <a:pPr lvl="1"/>
            <a:r>
              <a:rPr lang="en-US" altLang="zh-CN" sz="1600" dirty="0" smtClean="0"/>
              <a:t>SN  Tool Engineer &amp; Operator mode</a:t>
            </a:r>
          </a:p>
          <a:p>
            <a:pPr>
              <a:buFont typeface="Wingdings" pitchFamily="2" charset="2"/>
              <a:buChar char="n"/>
            </a:pPr>
            <a:r>
              <a:rPr lang="en-US" altLang="zh-CN" sz="2000" dirty="0" smtClean="0">
                <a:solidFill>
                  <a:srgbClr val="0070C0"/>
                </a:solidFill>
              </a:rPr>
              <a:t>SN Tool write S/N code introduce</a:t>
            </a:r>
          </a:p>
          <a:p>
            <a:pPr lvl="1"/>
            <a:r>
              <a:rPr lang="en-US" altLang="zh-CN" sz="1600" dirty="0" smtClean="0">
                <a:solidFill>
                  <a:schemeClr val="tx2"/>
                </a:solidFill>
              </a:rPr>
              <a:t>Barcode</a:t>
            </a:r>
            <a:r>
              <a:rPr lang="zh-CN" altLang="en-US" sz="1600" dirty="0" smtClean="0">
                <a:solidFill>
                  <a:schemeClr val="tx2"/>
                </a:solidFill>
              </a:rPr>
              <a:t>、</a:t>
            </a:r>
            <a:r>
              <a:rPr lang="en-US" altLang="zh-CN" sz="1600" dirty="0" smtClean="0">
                <a:solidFill>
                  <a:schemeClr val="tx2"/>
                </a:solidFill>
              </a:rPr>
              <a:t>IMEI</a:t>
            </a:r>
            <a:r>
              <a:rPr lang="zh-CN" altLang="en-US" sz="1600" dirty="0" smtClean="0">
                <a:solidFill>
                  <a:schemeClr val="tx2"/>
                </a:solidFill>
              </a:rPr>
              <a:t>、</a:t>
            </a:r>
            <a:r>
              <a:rPr lang="en-US" altLang="zh-CN" sz="1600" dirty="0" smtClean="0">
                <a:solidFill>
                  <a:schemeClr val="tx2"/>
                </a:solidFill>
              </a:rPr>
              <a:t>BT Address</a:t>
            </a:r>
            <a:r>
              <a:rPr lang="zh-CN" altLang="en-US" sz="1600" dirty="0" smtClean="0">
                <a:solidFill>
                  <a:schemeClr val="tx2"/>
                </a:solidFill>
              </a:rPr>
              <a:t>、</a:t>
            </a:r>
            <a:r>
              <a:rPr lang="en-US" altLang="zh-CN" sz="1600" dirty="0" smtClean="0">
                <a:solidFill>
                  <a:schemeClr val="tx2"/>
                </a:solidFill>
              </a:rPr>
              <a:t>Wi-Fi Mac Address</a:t>
            </a:r>
            <a:r>
              <a:rPr lang="zh-CN" altLang="en-US" sz="1600" dirty="0" smtClean="0">
                <a:solidFill>
                  <a:schemeClr val="tx2"/>
                </a:solidFill>
              </a:rPr>
              <a:t>、</a:t>
            </a:r>
            <a:r>
              <a:rPr lang="en-US" altLang="zh-CN" sz="1600" dirty="0" err="1" smtClean="0"/>
              <a:t>Hdcp</a:t>
            </a:r>
            <a:r>
              <a:rPr lang="en-US" altLang="zh-CN" sz="1600" dirty="0" smtClean="0"/>
              <a:t> &amp; </a:t>
            </a:r>
            <a:r>
              <a:rPr lang="en-US" altLang="zh-CN" sz="1600" dirty="0" err="1" smtClean="0"/>
              <a:t>Drm</a:t>
            </a:r>
            <a:r>
              <a:rPr lang="en-US" altLang="zh-CN" sz="1600" dirty="0" smtClean="0"/>
              <a:t> key</a:t>
            </a:r>
            <a:endParaRPr lang="en-US" altLang="zh-CN" sz="1600" dirty="0" smtClean="0">
              <a:solidFill>
                <a:schemeClr val="tx2"/>
              </a:solidFill>
            </a:endParaRPr>
          </a:p>
          <a:p>
            <a:pPr>
              <a:buFont typeface="Wingdings" pitchFamily="2" charset="2"/>
              <a:buChar char="n"/>
            </a:pPr>
            <a:r>
              <a:rPr lang="en-US" altLang="zh-CN" sz="2000" dirty="0" smtClean="0">
                <a:solidFill>
                  <a:srgbClr val="0070C0"/>
                </a:solidFill>
              </a:rPr>
              <a:t>SN Tool write operation procedure</a:t>
            </a:r>
          </a:p>
          <a:p>
            <a:pPr lvl="1">
              <a:buFont typeface="Arial" pitchFamily="34" charset="0"/>
              <a:buChar char="–"/>
            </a:pPr>
            <a:r>
              <a:rPr lang="en-US" altLang="zh-CN" sz="1600" dirty="0" smtClean="0"/>
              <a:t>Preparation</a:t>
            </a:r>
          </a:p>
          <a:p>
            <a:pPr lvl="1">
              <a:buFont typeface="Arial" pitchFamily="34" charset="0"/>
              <a:buChar char="–"/>
            </a:pPr>
            <a:r>
              <a:rPr lang="en-US" altLang="zh-CN" sz="1600" dirty="0" smtClean="0"/>
              <a:t>SN tool setup</a:t>
            </a:r>
          </a:p>
          <a:p>
            <a:pPr lvl="1">
              <a:buFont typeface="Arial" pitchFamily="34" charset="0"/>
              <a:buChar char="–"/>
            </a:pPr>
            <a:r>
              <a:rPr lang="en-US" altLang="zh-CN" sz="1600" dirty="0" smtClean="0"/>
              <a:t>Write examples</a:t>
            </a:r>
          </a:p>
          <a:p>
            <a:pPr lvl="2"/>
            <a:r>
              <a:rPr lang="en-US" altLang="zh-CN" sz="1400" dirty="0" smtClean="0">
                <a:solidFill>
                  <a:schemeClr val="tx2"/>
                </a:solidFill>
              </a:rPr>
              <a:t>Feature phone write barcode &amp; </a:t>
            </a:r>
            <a:r>
              <a:rPr lang="en-US" altLang="zh-CN" sz="1400" dirty="0" err="1" smtClean="0">
                <a:solidFill>
                  <a:schemeClr val="tx2"/>
                </a:solidFill>
              </a:rPr>
              <a:t>imei</a:t>
            </a:r>
            <a:r>
              <a:rPr lang="en-US" altLang="zh-CN" sz="1400" dirty="0" smtClean="0">
                <a:solidFill>
                  <a:schemeClr val="tx2"/>
                </a:solidFill>
              </a:rPr>
              <a:t> in meta mode via </a:t>
            </a:r>
            <a:r>
              <a:rPr lang="en-US" altLang="zh-CN" sz="1400" dirty="0" err="1" smtClean="0">
                <a:solidFill>
                  <a:schemeClr val="tx2"/>
                </a:solidFill>
              </a:rPr>
              <a:t>usb</a:t>
            </a:r>
            <a:r>
              <a:rPr lang="en-US" altLang="zh-CN" sz="1400" dirty="0" smtClean="0">
                <a:solidFill>
                  <a:schemeClr val="tx2"/>
                </a:solidFill>
              </a:rPr>
              <a:t> cable</a:t>
            </a:r>
          </a:p>
          <a:p>
            <a:pPr lvl="2"/>
            <a:r>
              <a:rPr lang="en-US" altLang="zh-CN" sz="1400" dirty="0" smtClean="0">
                <a:solidFill>
                  <a:schemeClr val="tx2"/>
                </a:solidFill>
              </a:rPr>
              <a:t>Smart phone write barcode</a:t>
            </a:r>
            <a:r>
              <a:rPr lang="zh-CN" altLang="en-US" sz="1400" dirty="0" smtClean="0">
                <a:solidFill>
                  <a:schemeClr val="tx2"/>
                </a:solidFill>
              </a:rPr>
              <a:t>、</a:t>
            </a:r>
            <a:r>
              <a:rPr lang="en-US" altLang="zh-CN" sz="1400" dirty="0" err="1" smtClean="0">
                <a:solidFill>
                  <a:schemeClr val="tx2"/>
                </a:solidFill>
              </a:rPr>
              <a:t>imei</a:t>
            </a:r>
            <a:r>
              <a:rPr lang="zh-CN" altLang="en-US" sz="1400" dirty="0" smtClean="0">
                <a:solidFill>
                  <a:schemeClr val="tx2"/>
                </a:solidFill>
              </a:rPr>
              <a:t>、</a:t>
            </a:r>
            <a:r>
              <a:rPr lang="en-US" altLang="zh-CN" sz="1400" dirty="0" err="1" smtClean="0">
                <a:solidFill>
                  <a:schemeClr val="tx2"/>
                </a:solidFill>
              </a:rPr>
              <a:t>bt</a:t>
            </a:r>
            <a:r>
              <a:rPr lang="zh-CN" altLang="en-US" sz="1400" dirty="0" smtClean="0">
                <a:solidFill>
                  <a:schemeClr val="tx2"/>
                </a:solidFill>
              </a:rPr>
              <a:t>、</a:t>
            </a:r>
            <a:r>
              <a:rPr lang="en-US" altLang="zh-CN" sz="1400" dirty="0" err="1" smtClean="0">
                <a:solidFill>
                  <a:schemeClr val="tx2"/>
                </a:solidFill>
              </a:rPr>
              <a:t>wifi</a:t>
            </a:r>
            <a:r>
              <a:rPr lang="en-US" altLang="zh-CN" sz="1400" dirty="0" smtClean="0">
                <a:solidFill>
                  <a:schemeClr val="tx2"/>
                </a:solidFill>
              </a:rPr>
              <a:t> address in meta mode via </a:t>
            </a:r>
            <a:r>
              <a:rPr lang="en-US" altLang="zh-CN" sz="1400" dirty="0" err="1" smtClean="0">
                <a:solidFill>
                  <a:schemeClr val="tx2"/>
                </a:solidFill>
              </a:rPr>
              <a:t>uart</a:t>
            </a:r>
            <a:r>
              <a:rPr lang="en-US" altLang="zh-CN" sz="1400" dirty="0" smtClean="0">
                <a:solidFill>
                  <a:schemeClr val="tx2"/>
                </a:solidFill>
              </a:rPr>
              <a:t> cable</a:t>
            </a:r>
          </a:p>
          <a:p>
            <a:pPr lvl="2"/>
            <a:r>
              <a:rPr lang="en-US" altLang="zh-CN" sz="1400" dirty="0" smtClean="0">
                <a:solidFill>
                  <a:schemeClr val="tx2"/>
                </a:solidFill>
              </a:rPr>
              <a:t>Tablet </a:t>
            </a:r>
            <a:r>
              <a:rPr lang="en-US" altLang="zh-CN" sz="1400" dirty="0" err="1" smtClean="0">
                <a:solidFill>
                  <a:schemeClr val="tx2"/>
                </a:solidFill>
              </a:rPr>
              <a:t>wifi</a:t>
            </a:r>
            <a:r>
              <a:rPr lang="en-US" altLang="zh-CN" sz="1400" dirty="0" smtClean="0">
                <a:solidFill>
                  <a:schemeClr val="tx2"/>
                </a:solidFill>
              </a:rPr>
              <a:t> only(without modem) write barcode</a:t>
            </a:r>
            <a:r>
              <a:rPr lang="zh-CN" altLang="en-US" sz="1400" dirty="0" smtClean="0">
                <a:solidFill>
                  <a:schemeClr val="tx2"/>
                </a:solidFill>
              </a:rPr>
              <a:t>、</a:t>
            </a:r>
            <a:r>
              <a:rPr lang="en-US" altLang="zh-CN" sz="1400" dirty="0" err="1" smtClean="0">
                <a:solidFill>
                  <a:schemeClr val="tx2"/>
                </a:solidFill>
              </a:rPr>
              <a:t>wifi</a:t>
            </a:r>
            <a:r>
              <a:rPr lang="en-US" altLang="zh-CN" sz="1400" dirty="0" smtClean="0">
                <a:solidFill>
                  <a:schemeClr val="tx2"/>
                </a:solidFill>
              </a:rPr>
              <a:t> address in meta mode via </a:t>
            </a:r>
            <a:r>
              <a:rPr lang="en-US" altLang="zh-CN" sz="1400" dirty="0" err="1" smtClean="0">
                <a:solidFill>
                  <a:schemeClr val="tx2"/>
                </a:solidFill>
              </a:rPr>
              <a:t>usb</a:t>
            </a:r>
            <a:endParaRPr lang="en-US" altLang="zh-CN" sz="1400" dirty="0" smtClean="0">
              <a:solidFill>
                <a:schemeClr val="tx2"/>
              </a:solidFill>
            </a:endParaRPr>
          </a:p>
          <a:p>
            <a:pPr lvl="2"/>
            <a:r>
              <a:rPr lang="en-US" altLang="zh-CN" sz="1400" dirty="0" smtClean="0">
                <a:solidFill>
                  <a:schemeClr val="tx2"/>
                </a:solidFill>
              </a:rPr>
              <a:t>Tablet </a:t>
            </a:r>
            <a:r>
              <a:rPr lang="en-US" altLang="zh-CN" sz="1400" dirty="0" err="1" smtClean="0">
                <a:solidFill>
                  <a:schemeClr val="tx2"/>
                </a:solidFill>
              </a:rPr>
              <a:t>wifi</a:t>
            </a:r>
            <a:r>
              <a:rPr lang="en-US" altLang="zh-CN" sz="1400" dirty="0" smtClean="0">
                <a:solidFill>
                  <a:schemeClr val="tx2"/>
                </a:solidFill>
              </a:rPr>
              <a:t> only(without modem) install </a:t>
            </a:r>
            <a:r>
              <a:rPr lang="en-US" altLang="zh-CN" sz="1400" dirty="0" err="1" smtClean="0">
                <a:solidFill>
                  <a:schemeClr val="tx2"/>
                </a:solidFill>
              </a:rPr>
              <a:t>Hdcp</a:t>
            </a:r>
            <a:r>
              <a:rPr lang="en-US" altLang="zh-CN" sz="1400" dirty="0" smtClean="0">
                <a:solidFill>
                  <a:schemeClr val="tx2"/>
                </a:solidFill>
              </a:rPr>
              <a:t> data in meta mode by </a:t>
            </a:r>
            <a:r>
              <a:rPr lang="en-US" altLang="zh-CN" sz="1400" dirty="0" err="1" smtClean="0">
                <a:solidFill>
                  <a:schemeClr val="tx2"/>
                </a:solidFill>
              </a:rPr>
              <a:t>usb</a:t>
            </a:r>
            <a:endParaRPr lang="en-US" altLang="zh-CN" sz="1400" dirty="0" smtClean="0">
              <a:solidFill>
                <a:schemeClr val="tx2"/>
              </a:solidFill>
            </a:endParaRPr>
          </a:p>
          <a:p>
            <a:pPr lvl="2"/>
            <a:r>
              <a:rPr lang="en-US" altLang="zh-CN" sz="1400" dirty="0" err="1" smtClean="0">
                <a:solidFill>
                  <a:schemeClr val="tx2"/>
                </a:solidFill>
              </a:rPr>
              <a:t>Rndis</a:t>
            </a:r>
            <a:r>
              <a:rPr lang="en-US" altLang="zh-CN" sz="1400" dirty="0" smtClean="0">
                <a:solidFill>
                  <a:schemeClr val="tx2"/>
                </a:solidFill>
              </a:rPr>
              <a:t> Dongle write  barcode in meta mode via </a:t>
            </a:r>
            <a:r>
              <a:rPr lang="en-US" altLang="zh-CN" sz="1400" dirty="0" err="1" smtClean="0">
                <a:solidFill>
                  <a:schemeClr val="tx2"/>
                </a:solidFill>
              </a:rPr>
              <a:t>usb</a:t>
            </a:r>
            <a:endParaRPr lang="en-US" altLang="zh-CN" sz="1400" dirty="0" smtClean="0">
              <a:solidFill>
                <a:schemeClr val="tx2"/>
              </a:solidFill>
            </a:endParaRPr>
          </a:p>
          <a:p>
            <a:pPr>
              <a:buFont typeface="Wingdings" pitchFamily="2" charset="2"/>
              <a:buChar char="n"/>
            </a:pPr>
            <a:r>
              <a:rPr lang="en-US" altLang="zh-CN" sz="2000" dirty="0" smtClean="0">
                <a:solidFill>
                  <a:srgbClr val="0070C0"/>
                </a:solidFill>
              </a:rPr>
              <a:t>How to debug when write fail</a:t>
            </a:r>
            <a:endParaRPr lang="zh-CN" altLang="en-US" sz="2000" dirty="0">
              <a:solidFill>
                <a:srgbClr val="0070C0"/>
              </a:solidFill>
            </a:endParaRPr>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dirty="0"/>
          </a:p>
        </p:txBody>
      </p:sp>
      <p:sp>
        <p:nvSpPr>
          <p:cNvPr id="5" name="页脚占位符 4"/>
          <p:cNvSpPr>
            <a:spLocks noGrp="1"/>
          </p:cNvSpPr>
          <p:nvPr>
            <p:ph type="ftr" sz="quarter" idx="11"/>
          </p:nvPr>
        </p:nvSpPr>
        <p:spPr/>
        <p:txBody>
          <a:bodyPr/>
          <a:lstStyle/>
          <a:p>
            <a:pPr>
              <a:defRPr/>
            </a:pPr>
            <a:r>
              <a:rPr lang="en-US" altLang="zh-TW" dirty="0" smtClean="0"/>
              <a:t>Copyright © </a:t>
            </a:r>
            <a:r>
              <a:rPr lang="en-US" altLang="zh-TW" dirty="0" err="1" smtClean="0"/>
              <a:t>MediaTek</a:t>
            </a:r>
            <a:r>
              <a:rPr lang="en-US" altLang="zh-TW" dirty="0" smtClean="0"/>
              <a:t> Inc. All rights reserved.</a:t>
            </a:r>
            <a:endParaRPr lang="en-US" altLang="zh-TW" dirty="0"/>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a:t>
            </a:fld>
            <a:endParaRPr lang="en-US" altLang="ja-JP"/>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Picture 9"/>
          <p:cNvPicPr>
            <a:picLocks noChangeAspect="1" noChangeArrowheads="1"/>
          </p:cNvPicPr>
          <p:nvPr/>
        </p:nvPicPr>
        <p:blipFill>
          <a:blip r:embed="rId2" cstate="print"/>
          <a:srcRect/>
          <a:stretch>
            <a:fillRect/>
          </a:stretch>
        </p:blipFill>
        <p:spPr bwMode="auto">
          <a:xfrm>
            <a:off x="7358082" y="5500702"/>
            <a:ext cx="1562100" cy="638175"/>
          </a:xfrm>
          <a:prstGeom prst="rect">
            <a:avLst/>
          </a:prstGeom>
          <a:noFill/>
          <a:ln w="9525">
            <a:noFill/>
            <a:miter lim="800000"/>
            <a:headEnd/>
            <a:tailEnd/>
          </a:ln>
          <a:effectLst/>
        </p:spPr>
      </p:pic>
      <p:pic>
        <p:nvPicPr>
          <p:cNvPr id="5122" name="Picture 2"/>
          <p:cNvPicPr>
            <a:picLocks noChangeAspect="1" noChangeArrowheads="1"/>
          </p:cNvPicPr>
          <p:nvPr/>
        </p:nvPicPr>
        <p:blipFill>
          <a:blip r:embed="rId3" cstate="print"/>
          <a:srcRect/>
          <a:stretch>
            <a:fillRect/>
          </a:stretch>
        </p:blipFill>
        <p:spPr bwMode="auto">
          <a:xfrm>
            <a:off x="5357818" y="2905127"/>
            <a:ext cx="2800350" cy="809625"/>
          </a:xfrm>
          <a:prstGeom prst="rect">
            <a:avLst/>
          </a:prstGeom>
          <a:noFill/>
          <a:ln w="9525">
            <a:noFill/>
            <a:miter lim="800000"/>
            <a:headEnd/>
            <a:tailEnd/>
          </a:ln>
          <a:effectLst/>
        </p:spPr>
      </p:pic>
      <p:pic>
        <p:nvPicPr>
          <p:cNvPr id="22" name="Picture 2"/>
          <p:cNvPicPr>
            <a:picLocks noChangeAspect="1" noChangeArrowheads="1"/>
          </p:cNvPicPr>
          <p:nvPr/>
        </p:nvPicPr>
        <p:blipFill>
          <a:blip r:embed="rId4" cstate="print"/>
          <a:srcRect/>
          <a:stretch>
            <a:fillRect/>
          </a:stretch>
        </p:blipFill>
        <p:spPr bwMode="auto">
          <a:xfrm>
            <a:off x="5357818" y="590545"/>
            <a:ext cx="2924175" cy="2124075"/>
          </a:xfrm>
          <a:prstGeom prst="rect">
            <a:avLst/>
          </a:prstGeom>
          <a:noFill/>
          <a:ln w="9525">
            <a:noFill/>
            <a:miter lim="800000"/>
            <a:headEnd/>
            <a:tailEnd/>
          </a:ln>
          <a:effectLst/>
        </p:spPr>
      </p:pic>
      <p:sp>
        <p:nvSpPr>
          <p:cNvPr id="27" name="内容占位符 26"/>
          <p:cNvSpPr>
            <a:spLocks noGrp="1"/>
          </p:cNvSpPr>
          <p:nvPr>
            <p:ph idx="1"/>
          </p:nvPr>
        </p:nvSpPr>
        <p:spPr>
          <a:xfrm>
            <a:off x="214282" y="785794"/>
            <a:ext cx="8786874" cy="5429288"/>
          </a:xfrm>
        </p:spPr>
        <p:txBody>
          <a:bodyPr/>
          <a:lstStyle/>
          <a:p>
            <a:pPr>
              <a:buNone/>
            </a:pPr>
            <a:r>
              <a:rPr lang="en-US" altLang="zh-CN" sz="1400" dirty="0" smtClean="0">
                <a:ea typeface="微软雅黑" pitchFamily="34" charset="-122"/>
                <a:cs typeface="Times New Roman" pitchFamily="18" charset="0"/>
              </a:rPr>
              <a:t>1</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err="1" smtClean="0">
                <a:solidFill>
                  <a:srgbClr val="0070C0"/>
                </a:solidFill>
                <a:ea typeface="微软雅黑" pitchFamily="34" charset="-122"/>
                <a:cs typeface="Times New Roman" pitchFamily="18" charset="0"/>
              </a:rPr>
              <a:t>comPort</a:t>
            </a:r>
            <a:r>
              <a:rPr lang="en-US" altLang="zh-CN" sz="1400" dirty="0" smtClean="0">
                <a:ea typeface="微软雅黑" pitchFamily="34" charset="-122"/>
                <a:cs typeface="Times New Roman" pitchFamily="18" charset="0"/>
              </a:rPr>
              <a:t> – USB VCOM</a:t>
            </a:r>
          </a:p>
          <a:p>
            <a:pPr>
              <a:buNone/>
            </a:pPr>
            <a:r>
              <a:rPr lang="en-US" altLang="zh-CN" sz="1400" dirty="0" smtClean="0">
                <a:ea typeface="微软雅黑" pitchFamily="34" charset="-122"/>
                <a:cs typeface="Times New Roman" pitchFamily="18" charset="0"/>
              </a:rPr>
              <a:t>2</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target type </a:t>
            </a:r>
            <a:r>
              <a:rPr lang="en-US" altLang="zh-CN" sz="1400" dirty="0" smtClean="0">
                <a:ea typeface="微软雅黑" pitchFamily="34" charset="-122"/>
                <a:cs typeface="Times New Roman" pitchFamily="18" charset="0"/>
              </a:rPr>
              <a:t>– Tablet </a:t>
            </a:r>
            <a:r>
              <a:rPr lang="en-US" altLang="zh-CN" sz="1400" dirty="0" err="1" smtClean="0">
                <a:ea typeface="微软雅黑" pitchFamily="34" charset="-122"/>
                <a:cs typeface="Times New Roman" pitchFamily="18" charset="0"/>
              </a:rPr>
              <a:t>Wifi</a:t>
            </a:r>
            <a:r>
              <a:rPr lang="en-US" altLang="zh-CN" sz="1400" dirty="0" smtClean="0">
                <a:ea typeface="微软雅黑" pitchFamily="34" charset="-122"/>
                <a:cs typeface="Times New Roman" pitchFamily="18" charset="0"/>
              </a:rPr>
              <a:t> Only</a:t>
            </a:r>
          </a:p>
          <a:p>
            <a:pPr>
              <a:buNone/>
            </a:pPr>
            <a:r>
              <a:rPr lang="en-US" altLang="zh-CN" sz="1400" dirty="0" smtClean="0">
                <a:ea typeface="微软雅黑" pitchFamily="34" charset="-122"/>
                <a:cs typeface="Times New Roman" pitchFamily="18" charset="0"/>
              </a:rPr>
              <a:t>3</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Install </a:t>
            </a:r>
            <a:r>
              <a:rPr lang="en-US" altLang="zh-CN" sz="1400" dirty="0" err="1" smtClean="0">
                <a:solidFill>
                  <a:srgbClr val="0070C0"/>
                </a:solidFill>
                <a:ea typeface="微软雅黑" pitchFamily="34" charset="-122"/>
                <a:cs typeface="Times New Roman" pitchFamily="18" charset="0"/>
              </a:rPr>
              <a:t>Hdcp</a:t>
            </a:r>
            <a:r>
              <a:rPr lang="en-US" altLang="zh-CN" sz="1400" dirty="0" smtClean="0">
                <a:solidFill>
                  <a:srgbClr val="0070C0"/>
                </a:solidFill>
                <a:ea typeface="微软雅黑" pitchFamily="34" charset="-122"/>
                <a:cs typeface="Times New Roman" pitchFamily="18" charset="0"/>
              </a:rPr>
              <a:t> Data</a:t>
            </a:r>
          </a:p>
          <a:p>
            <a:pPr>
              <a:buNone/>
            </a:pPr>
            <a:r>
              <a:rPr lang="en-US" altLang="zh-CN" sz="1400" dirty="0" smtClean="0">
                <a:ea typeface="微软雅黑" pitchFamily="34" charset="-122"/>
                <a:cs typeface="Times New Roman" pitchFamily="18" charset="0"/>
              </a:rPr>
              <a:t>4</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err="1" smtClean="0">
                <a:solidFill>
                  <a:srgbClr val="0070C0"/>
                </a:solidFill>
                <a:ea typeface="微软雅黑" pitchFamily="34" charset="-122"/>
                <a:cs typeface="Times New Roman" pitchFamily="18" charset="0"/>
              </a:rPr>
              <a:t>hdcp</a:t>
            </a:r>
            <a:r>
              <a:rPr lang="en-US" altLang="zh-CN" sz="1400" dirty="0" smtClean="0">
                <a:solidFill>
                  <a:srgbClr val="0070C0"/>
                </a:solidFill>
                <a:ea typeface="微软雅黑" pitchFamily="34" charset="-122"/>
                <a:cs typeface="Times New Roman" pitchFamily="18" charset="0"/>
              </a:rPr>
              <a:t> Data &amp; </a:t>
            </a:r>
            <a:r>
              <a:rPr lang="en-US" altLang="zh-CN" sz="1400" dirty="0" err="1" smtClean="0">
                <a:solidFill>
                  <a:srgbClr val="0070C0"/>
                </a:solidFill>
                <a:ea typeface="微软雅黑" pitchFamily="34" charset="-122"/>
                <a:cs typeface="Times New Roman" pitchFamily="18" charset="0"/>
              </a:rPr>
              <a:t>Cek</a:t>
            </a:r>
            <a:r>
              <a:rPr lang="en-US" altLang="zh-CN" sz="1400" dirty="0" smtClean="0">
                <a:solidFill>
                  <a:srgbClr val="0070C0"/>
                </a:solidFill>
                <a:ea typeface="微软雅黑" pitchFamily="34" charset="-122"/>
                <a:cs typeface="Times New Roman" pitchFamily="18" charset="0"/>
              </a:rPr>
              <a:t> files</a:t>
            </a:r>
            <a:endParaRPr lang="en-US" altLang="zh-CN" sz="1400" dirty="0" smtClean="0">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5</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Click ‘</a:t>
            </a:r>
            <a:r>
              <a:rPr lang="en-US" altLang="zh-CN" sz="1400" dirty="0" smtClean="0">
                <a:solidFill>
                  <a:srgbClr val="0070C0"/>
                </a:solidFill>
                <a:ea typeface="微软雅黑" pitchFamily="34" charset="-122"/>
                <a:cs typeface="Times New Roman" pitchFamily="18" charset="0"/>
              </a:rPr>
              <a:t>Start</a:t>
            </a:r>
            <a:r>
              <a:rPr lang="en-US" altLang="zh-CN" sz="1400" dirty="0" smtClean="0">
                <a:ea typeface="微软雅黑" pitchFamily="34" charset="-122"/>
                <a:cs typeface="Times New Roman" pitchFamily="18" charset="0"/>
              </a:rPr>
              <a:t>’ to write </a:t>
            </a:r>
            <a:r>
              <a:rPr lang="en-US" altLang="zh-CN" sz="1400" dirty="0" err="1" smtClean="0">
                <a:ea typeface="微软雅黑" pitchFamily="34" charset="-122"/>
                <a:cs typeface="Times New Roman" pitchFamily="18" charset="0"/>
              </a:rPr>
              <a:t>hdcp</a:t>
            </a:r>
            <a:r>
              <a:rPr lang="en-US" altLang="zh-CN" sz="1400" dirty="0" smtClean="0">
                <a:ea typeface="微软雅黑" pitchFamily="34" charset="-122"/>
                <a:cs typeface="Times New Roman" pitchFamily="18" charset="0"/>
              </a:rPr>
              <a:t> data</a:t>
            </a:r>
          </a:p>
          <a:p>
            <a:pPr>
              <a:buNone/>
            </a:pPr>
            <a:r>
              <a:rPr lang="en-US" altLang="zh-CN" sz="1400" dirty="0" smtClean="0">
                <a:ea typeface="微软雅黑" pitchFamily="34" charset="-122"/>
                <a:cs typeface="Times New Roman" pitchFamily="18" charset="0"/>
              </a:rPr>
              <a:t>6</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Insert USB cable make tablet enter meta mode</a:t>
            </a:r>
          </a:p>
          <a:p>
            <a:pPr>
              <a:buNone/>
            </a:pPr>
            <a:r>
              <a:rPr lang="en-US" altLang="zh-CN" sz="1400" dirty="0" smtClean="0">
                <a:ea typeface="微软雅黑" pitchFamily="34" charset="-122"/>
                <a:cs typeface="Times New Roman" pitchFamily="18" charset="0"/>
              </a:rPr>
              <a:t>7</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If </a:t>
            </a:r>
            <a:r>
              <a:rPr lang="en-US" altLang="zh-CN" sz="1400" dirty="0" smtClean="0">
                <a:solidFill>
                  <a:srgbClr val="0070C0"/>
                </a:solidFill>
                <a:ea typeface="微软雅黑" pitchFamily="34" charset="-122"/>
                <a:cs typeface="Times New Roman" pitchFamily="18" charset="0"/>
              </a:rPr>
              <a:t>Write Result Indicator </a:t>
            </a:r>
            <a:r>
              <a:rPr lang="en-US" altLang="zh-CN" sz="1400" dirty="0" smtClean="0">
                <a:ea typeface="微软雅黑" pitchFamily="34" charset="-122"/>
                <a:cs typeface="Times New Roman" pitchFamily="18" charset="0"/>
              </a:rPr>
              <a:t>turn </a:t>
            </a:r>
          </a:p>
          <a:p>
            <a:pPr>
              <a:buNone/>
            </a:pPr>
            <a:r>
              <a:rPr lang="en-US" altLang="zh-CN" sz="1400" dirty="0" smtClean="0">
                <a:ea typeface="微软雅黑" pitchFamily="34" charset="-122"/>
                <a:cs typeface="Times New Roman" pitchFamily="18" charset="0"/>
              </a:rPr>
              <a:t>     - </a:t>
            </a:r>
            <a:r>
              <a:rPr lang="en-US" altLang="zh-CN" sz="1400" dirty="0" smtClean="0">
                <a:solidFill>
                  <a:srgbClr val="00B050"/>
                </a:solidFill>
                <a:ea typeface="微软雅黑" pitchFamily="34" charset="-122"/>
                <a:cs typeface="Times New Roman" pitchFamily="18" charset="0"/>
              </a:rPr>
              <a:t>Green</a:t>
            </a:r>
            <a:r>
              <a:rPr lang="en-US" altLang="zh-CN" sz="1400" dirty="0" smtClean="0">
                <a:ea typeface="微软雅黑" pitchFamily="34" charset="-122"/>
                <a:cs typeface="Times New Roman" pitchFamily="18" charset="0"/>
              </a:rPr>
              <a:t> mean write </a:t>
            </a:r>
            <a:r>
              <a:rPr lang="en-US" altLang="zh-CN" sz="1400" dirty="0" smtClean="0">
                <a:solidFill>
                  <a:srgbClr val="00B050"/>
                </a:solidFill>
                <a:ea typeface="微软雅黑" pitchFamily="34" charset="-122"/>
                <a:cs typeface="Times New Roman" pitchFamily="18" charset="0"/>
              </a:rPr>
              <a:t>success</a:t>
            </a:r>
          </a:p>
          <a:p>
            <a:pPr>
              <a:buNone/>
            </a:pPr>
            <a:r>
              <a:rPr lang="en-US" altLang="zh-CN" sz="1400" dirty="0" smtClean="0">
                <a:ea typeface="微软雅黑" pitchFamily="34" charset="-122"/>
                <a:cs typeface="Times New Roman" pitchFamily="18" charset="0"/>
              </a:rPr>
              <a:t>     - </a:t>
            </a:r>
            <a:r>
              <a:rPr lang="en-US" altLang="zh-CN" sz="1400" dirty="0" smtClean="0">
                <a:solidFill>
                  <a:srgbClr val="FF0000"/>
                </a:solidFill>
                <a:ea typeface="微软雅黑" pitchFamily="34" charset="-122"/>
                <a:cs typeface="Times New Roman" pitchFamily="18" charset="0"/>
              </a:rPr>
              <a:t>Red</a:t>
            </a:r>
            <a:r>
              <a:rPr lang="en-US" altLang="zh-CN" sz="1400" dirty="0" smtClean="0">
                <a:ea typeface="微软雅黑" pitchFamily="34" charset="-122"/>
                <a:cs typeface="Times New Roman" pitchFamily="18" charset="0"/>
              </a:rPr>
              <a:t>  mead write </a:t>
            </a:r>
            <a:r>
              <a:rPr lang="en-US" altLang="zh-CN" sz="1400" dirty="0" smtClean="0">
                <a:solidFill>
                  <a:srgbClr val="FF0000"/>
                </a:solidFill>
                <a:ea typeface="微软雅黑" pitchFamily="34" charset="-122"/>
                <a:cs typeface="Times New Roman" pitchFamily="18" charset="0"/>
              </a:rPr>
              <a:t>fail</a:t>
            </a:r>
          </a:p>
          <a:p>
            <a:endParaRPr lang="zh-CN" altLang="en-US" dirty="0"/>
          </a:p>
        </p:txBody>
      </p:sp>
      <p:sp>
        <p:nvSpPr>
          <p:cNvPr id="2" name="标题 1"/>
          <p:cNvSpPr>
            <a:spLocks noGrp="1"/>
          </p:cNvSpPr>
          <p:nvPr>
            <p:ph type="title"/>
          </p:nvPr>
        </p:nvSpPr>
        <p:spPr>
          <a:xfrm>
            <a:off x="214282" y="55543"/>
            <a:ext cx="8059738" cy="658813"/>
          </a:xfrm>
        </p:spPr>
        <p:txBody>
          <a:bodyPr/>
          <a:lstStyle/>
          <a:p>
            <a:pPr lvl="1"/>
            <a:r>
              <a:rPr lang="en-US" altLang="zh-CN" sz="2400" dirty="0" smtClean="0"/>
              <a:t>Tablet </a:t>
            </a:r>
            <a:r>
              <a:rPr lang="en-US" altLang="zh-CN" sz="2400" dirty="0" err="1" smtClean="0"/>
              <a:t>wifi</a:t>
            </a:r>
            <a:r>
              <a:rPr lang="en-US" altLang="zh-CN" sz="2400" dirty="0" smtClean="0"/>
              <a:t> only(without modem) install </a:t>
            </a:r>
            <a:r>
              <a:rPr lang="en-US" altLang="zh-CN" sz="2400" dirty="0" err="1" smtClean="0"/>
              <a:t>Hdcp</a:t>
            </a:r>
            <a:r>
              <a:rPr lang="en-US" altLang="zh-CN" sz="2400" dirty="0" smtClean="0"/>
              <a:t> data</a:t>
            </a:r>
            <a:endParaRPr lang="zh-CN" altLang="en-US" sz="2400"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19</a:t>
            </a:fld>
            <a:endParaRPr lang="en-US" altLang="ja-JP"/>
          </a:p>
        </p:txBody>
      </p:sp>
      <p:sp>
        <p:nvSpPr>
          <p:cNvPr id="39" name="椭圆 38"/>
          <p:cNvSpPr/>
          <p:nvPr/>
        </p:nvSpPr>
        <p:spPr>
          <a:xfrm>
            <a:off x="8215338" y="535782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7</a:t>
            </a:r>
            <a:endParaRPr lang="zh-CN" altLang="en-US" dirty="0">
              <a:solidFill>
                <a:srgbClr val="FF0000"/>
              </a:solidFill>
            </a:endParaRPr>
          </a:p>
        </p:txBody>
      </p:sp>
      <p:sp>
        <p:nvSpPr>
          <p:cNvPr id="40" name="TextBox 39"/>
          <p:cNvSpPr txBox="1"/>
          <p:nvPr/>
        </p:nvSpPr>
        <p:spPr bwMode="auto">
          <a:xfrm>
            <a:off x="5357818" y="5743534"/>
            <a:ext cx="1214446" cy="400110"/>
          </a:xfrm>
          <a:prstGeom prst="rect">
            <a:avLst/>
          </a:prstGeom>
          <a:noFill/>
          <a:ln w="0">
            <a:noFill/>
            <a:miter lim="800000"/>
            <a:headEnd/>
            <a:tailEnd/>
          </a:ln>
        </p:spPr>
        <p:txBody>
          <a:bodyPr vert="horz" wrap="square" rtlCol="0">
            <a:spAutoFit/>
          </a:bodyPr>
          <a:lstStyle/>
          <a:p>
            <a:pPr eaLnBrk="0" hangingPunct="0"/>
            <a:r>
              <a:rPr lang="en-US" altLang="zh-CN" sz="1000" dirty="0" smtClean="0">
                <a:solidFill>
                  <a:schemeClr val="tx2"/>
                </a:solidFill>
                <a:latin typeface="+mn-lt"/>
                <a:cs typeface="Courier New" pitchFamily="49" charset="0"/>
              </a:rPr>
              <a:t>Target  will enter META mode</a:t>
            </a:r>
            <a:endParaRPr lang="zh-CN" altLang="en-US" sz="1000" dirty="0">
              <a:solidFill>
                <a:schemeClr val="tx2"/>
              </a:solidFill>
              <a:latin typeface="+mn-lt"/>
              <a:cs typeface="Courier New" pitchFamily="49" charset="0"/>
            </a:endParaRPr>
          </a:p>
        </p:txBody>
      </p:sp>
      <p:sp>
        <p:nvSpPr>
          <p:cNvPr id="43" name="椭圆 42"/>
          <p:cNvSpPr/>
          <p:nvPr/>
        </p:nvSpPr>
        <p:spPr>
          <a:xfrm>
            <a:off x="7500958" y="335756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3</a:t>
            </a:r>
            <a:endParaRPr lang="zh-CN" altLang="en-US" dirty="0">
              <a:solidFill>
                <a:srgbClr val="FF0000"/>
              </a:solidFill>
            </a:endParaRPr>
          </a:p>
        </p:txBody>
      </p:sp>
      <p:sp>
        <p:nvSpPr>
          <p:cNvPr id="45" name="椭圆 44"/>
          <p:cNvSpPr/>
          <p:nvPr/>
        </p:nvSpPr>
        <p:spPr>
          <a:xfrm>
            <a:off x="7500958" y="1714488"/>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2</a:t>
            </a:r>
            <a:endParaRPr lang="zh-CN" altLang="en-US" dirty="0">
              <a:solidFill>
                <a:srgbClr val="FF0000"/>
              </a:solidFill>
            </a:endParaRPr>
          </a:p>
        </p:txBody>
      </p:sp>
      <p:sp>
        <p:nvSpPr>
          <p:cNvPr id="46" name="椭圆 45"/>
          <p:cNvSpPr/>
          <p:nvPr/>
        </p:nvSpPr>
        <p:spPr>
          <a:xfrm>
            <a:off x="7500958" y="107154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a:t>
            </a:r>
            <a:endParaRPr lang="zh-CN" altLang="en-US" dirty="0">
              <a:solidFill>
                <a:srgbClr val="FF0000"/>
              </a:solidFill>
            </a:endParaRPr>
          </a:p>
        </p:txBody>
      </p:sp>
      <p:pic>
        <p:nvPicPr>
          <p:cNvPr id="47" name="Picture 8"/>
          <p:cNvPicPr>
            <a:picLocks noChangeAspect="1" noChangeArrowheads="1"/>
          </p:cNvPicPr>
          <p:nvPr/>
        </p:nvPicPr>
        <p:blipFill>
          <a:blip r:embed="rId5" cstate="print"/>
          <a:srcRect/>
          <a:stretch>
            <a:fillRect/>
          </a:stretch>
        </p:blipFill>
        <p:spPr bwMode="auto">
          <a:xfrm>
            <a:off x="3286116" y="5500702"/>
            <a:ext cx="1285883" cy="704850"/>
          </a:xfrm>
          <a:prstGeom prst="rect">
            <a:avLst/>
          </a:prstGeom>
          <a:noFill/>
          <a:ln w="9525">
            <a:noFill/>
            <a:miter lim="800000"/>
            <a:headEnd/>
            <a:tailEnd/>
          </a:ln>
          <a:effectLst/>
        </p:spPr>
      </p:pic>
      <p:sp>
        <p:nvSpPr>
          <p:cNvPr id="48" name="椭圆 47"/>
          <p:cNvSpPr/>
          <p:nvPr/>
        </p:nvSpPr>
        <p:spPr>
          <a:xfrm>
            <a:off x="5715008" y="535782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6</a:t>
            </a:r>
            <a:endParaRPr lang="zh-CN" altLang="en-US" dirty="0">
              <a:solidFill>
                <a:srgbClr val="FF0000"/>
              </a:solidFill>
            </a:endParaRPr>
          </a:p>
        </p:txBody>
      </p:sp>
      <p:sp>
        <p:nvSpPr>
          <p:cNvPr id="51" name="椭圆 50"/>
          <p:cNvSpPr/>
          <p:nvPr/>
        </p:nvSpPr>
        <p:spPr>
          <a:xfrm>
            <a:off x="3714744" y="535782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5</a:t>
            </a:r>
            <a:endParaRPr lang="zh-CN" altLang="en-US" dirty="0">
              <a:solidFill>
                <a:srgbClr val="FF0000"/>
              </a:solidFill>
            </a:endParaRPr>
          </a:p>
        </p:txBody>
      </p:sp>
      <p:pic>
        <p:nvPicPr>
          <p:cNvPr id="5123" name="Picture 3"/>
          <p:cNvPicPr>
            <a:picLocks noChangeAspect="1" noChangeArrowheads="1"/>
          </p:cNvPicPr>
          <p:nvPr/>
        </p:nvPicPr>
        <p:blipFill>
          <a:blip r:embed="rId6" cstate="print"/>
          <a:srcRect/>
          <a:stretch>
            <a:fillRect/>
          </a:stretch>
        </p:blipFill>
        <p:spPr bwMode="auto">
          <a:xfrm>
            <a:off x="2643174" y="3857628"/>
            <a:ext cx="6429375" cy="1447800"/>
          </a:xfrm>
          <a:prstGeom prst="rect">
            <a:avLst/>
          </a:prstGeom>
          <a:noFill/>
          <a:ln w="9525">
            <a:noFill/>
            <a:miter lim="800000"/>
            <a:headEnd/>
            <a:tailEnd/>
          </a:ln>
          <a:effectLst/>
        </p:spPr>
      </p:pic>
      <p:sp>
        <p:nvSpPr>
          <p:cNvPr id="25" name="椭圆 25"/>
          <p:cNvSpPr/>
          <p:nvPr/>
        </p:nvSpPr>
        <p:spPr>
          <a:xfrm>
            <a:off x="8215338" y="4714884"/>
            <a:ext cx="357190"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4</a:t>
            </a:r>
            <a:endParaRPr lang="zh-CN" altLang="en-US" dirty="0">
              <a:solidFill>
                <a:srgbClr val="FF0000"/>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cstate="print"/>
          <a:srcRect/>
          <a:stretch>
            <a:fillRect/>
          </a:stretch>
        </p:blipFill>
        <p:spPr bwMode="auto">
          <a:xfrm>
            <a:off x="3214678" y="4071942"/>
            <a:ext cx="5762625" cy="1704975"/>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cstate="print"/>
          <a:srcRect/>
          <a:stretch>
            <a:fillRect/>
          </a:stretch>
        </p:blipFill>
        <p:spPr bwMode="auto">
          <a:xfrm>
            <a:off x="6929454" y="3000372"/>
            <a:ext cx="1866900" cy="914400"/>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cstate="print"/>
          <a:srcRect/>
          <a:stretch>
            <a:fillRect/>
          </a:stretch>
        </p:blipFill>
        <p:spPr bwMode="auto">
          <a:xfrm>
            <a:off x="5357818" y="714356"/>
            <a:ext cx="2971800" cy="2143125"/>
          </a:xfrm>
          <a:prstGeom prst="rect">
            <a:avLst/>
          </a:prstGeom>
          <a:noFill/>
          <a:ln w="9525">
            <a:noFill/>
            <a:miter lim="800000"/>
            <a:headEnd/>
            <a:tailEnd/>
          </a:ln>
          <a:effectLst/>
        </p:spPr>
      </p:pic>
      <p:pic>
        <p:nvPicPr>
          <p:cNvPr id="32" name="Picture 6"/>
          <p:cNvPicPr>
            <a:picLocks noChangeAspect="1" noChangeArrowheads="1"/>
          </p:cNvPicPr>
          <p:nvPr/>
        </p:nvPicPr>
        <p:blipFill>
          <a:blip r:embed="rId5" cstate="print"/>
          <a:srcRect/>
          <a:stretch>
            <a:fillRect/>
          </a:stretch>
        </p:blipFill>
        <p:spPr bwMode="auto">
          <a:xfrm>
            <a:off x="4214810" y="3028951"/>
            <a:ext cx="2419350" cy="542925"/>
          </a:xfrm>
          <a:prstGeom prst="rect">
            <a:avLst/>
          </a:prstGeom>
          <a:noFill/>
          <a:ln w="9525">
            <a:noFill/>
            <a:miter lim="800000"/>
            <a:headEnd/>
            <a:tailEnd/>
          </a:ln>
          <a:effectLst/>
        </p:spPr>
      </p:pic>
      <p:sp>
        <p:nvSpPr>
          <p:cNvPr id="3" name="内容占位符 2"/>
          <p:cNvSpPr>
            <a:spLocks noGrp="1"/>
          </p:cNvSpPr>
          <p:nvPr>
            <p:ph idx="1"/>
          </p:nvPr>
        </p:nvSpPr>
        <p:spPr>
          <a:xfrm>
            <a:off x="285720" y="842951"/>
            <a:ext cx="8858279" cy="5221306"/>
          </a:xfrm>
        </p:spPr>
        <p:txBody>
          <a:bodyPr/>
          <a:lstStyle/>
          <a:p>
            <a:pPr>
              <a:buNone/>
            </a:pPr>
            <a:r>
              <a:rPr lang="en-US" altLang="zh-CN" sz="1400" dirty="0" smtClean="0">
                <a:ea typeface="微软雅黑" pitchFamily="34" charset="-122"/>
                <a:cs typeface="Times New Roman" pitchFamily="18" charset="0"/>
              </a:rPr>
              <a:t>1</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err="1" smtClean="0">
                <a:solidFill>
                  <a:srgbClr val="0070C0"/>
                </a:solidFill>
                <a:ea typeface="微软雅黑" pitchFamily="34" charset="-122"/>
                <a:cs typeface="Times New Roman" pitchFamily="18" charset="0"/>
              </a:rPr>
              <a:t>comPort</a:t>
            </a:r>
            <a:r>
              <a:rPr lang="en-US" altLang="zh-CN" sz="1400" dirty="0" smtClean="0">
                <a:ea typeface="微软雅黑" pitchFamily="34" charset="-122"/>
                <a:cs typeface="Times New Roman" pitchFamily="18" charset="0"/>
              </a:rPr>
              <a:t> –  USB VCOM</a:t>
            </a:r>
          </a:p>
          <a:p>
            <a:pPr>
              <a:buNone/>
            </a:pPr>
            <a:r>
              <a:rPr lang="en-US" altLang="zh-CN" sz="1400" dirty="0" smtClean="0">
                <a:ea typeface="微软雅黑" pitchFamily="34" charset="-122"/>
                <a:cs typeface="Times New Roman" pitchFamily="18" charset="0"/>
              </a:rPr>
              <a:t>2</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target type </a:t>
            </a:r>
            <a:r>
              <a:rPr lang="en-US" altLang="zh-CN" sz="1400" dirty="0" smtClean="0">
                <a:ea typeface="微软雅黑" pitchFamily="34" charset="-122"/>
                <a:cs typeface="Times New Roman" pitchFamily="18" charset="0"/>
              </a:rPr>
              <a:t>– </a:t>
            </a:r>
            <a:r>
              <a:rPr lang="en-US" altLang="zh-CN" sz="1400" dirty="0" err="1" smtClean="0">
                <a:ea typeface="微软雅黑" pitchFamily="34" charset="-122"/>
                <a:cs typeface="Times New Roman" pitchFamily="18" charset="0"/>
              </a:rPr>
              <a:t>Rndis</a:t>
            </a:r>
            <a:r>
              <a:rPr lang="en-US" altLang="zh-CN" sz="1400" dirty="0" smtClean="0">
                <a:ea typeface="微软雅黑" pitchFamily="34" charset="-122"/>
                <a:cs typeface="Times New Roman" pitchFamily="18" charset="0"/>
              </a:rPr>
              <a:t> Dongle</a:t>
            </a:r>
          </a:p>
          <a:p>
            <a:pPr>
              <a:buNone/>
            </a:pPr>
            <a:r>
              <a:rPr lang="en-US" altLang="zh-CN" sz="1400" dirty="0" smtClean="0">
                <a:ea typeface="微软雅黑" pitchFamily="34" charset="-122"/>
                <a:cs typeface="Times New Roman" pitchFamily="18" charset="0"/>
              </a:rPr>
              <a:t>3</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smtClean="0">
                <a:solidFill>
                  <a:srgbClr val="0070C0"/>
                </a:solidFill>
                <a:ea typeface="微软雅黑" pitchFamily="34" charset="-122"/>
                <a:cs typeface="Times New Roman" pitchFamily="18" charset="0"/>
              </a:rPr>
              <a:t>write mode </a:t>
            </a:r>
            <a:r>
              <a:rPr lang="en-US" altLang="zh-CN" sz="1400" dirty="0" smtClean="0">
                <a:ea typeface="微软雅黑" pitchFamily="34" charset="-122"/>
                <a:cs typeface="Times New Roman" pitchFamily="18" charset="0"/>
              </a:rPr>
              <a:t>– MEAT mode</a:t>
            </a:r>
          </a:p>
          <a:p>
            <a:pPr>
              <a:buNone/>
            </a:pPr>
            <a:r>
              <a:rPr lang="en-US" altLang="zh-CN" sz="1400" dirty="0" smtClean="0">
                <a:ea typeface="微软雅黑" pitchFamily="34" charset="-122"/>
                <a:cs typeface="Times New Roman" pitchFamily="18" charset="0"/>
              </a:rPr>
              <a:t>4</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a:t>
            </a:r>
            <a:r>
              <a:rPr lang="en-US" altLang="zh-CN" sz="1400" dirty="0" err="1" smtClean="0">
                <a:solidFill>
                  <a:srgbClr val="0070C0"/>
                </a:solidFill>
                <a:ea typeface="微软雅黑" pitchFamily="34" charset="-122"/>
                <a:cs typeface="Times New Roman" pitchFamily="18" charset="0"/>
              </a:rPr>
              <a:t>SwitchTool</a:t>
            </a:r>
            <a:r>
              <a:rPr lang="en-US" altLang="zh-CN" sz="1400" dirty="0" smtClean="0">
                <a:solidFill>
                  <a:srgbClr val="0070C0"/>
                </a:solidFill>
                <a:ea typeface="微软雅黑" pitchFamily="34" charset="-122"/>
                <a:cs typeface="Times New Roman" pitchFamily="18" charset="0"/>
              </a:rPr>
              <a:t> </a:t>
            </a:r>
            <a:r>
              <a:rPr lang="en-US" altLang="zh-CN" sz="1400" dirty="0" smtClean="0">
                <a:solidFill>
                  <a:schemeClr val="tx2"/>
                </a:solidFill>
                <a:ea typeface="微软雅黑" pitchFamily="34" charset="-122"/>
                <a:cs typeface="Times New Roman" pitchFamily="18" charset="0"/>
              </a:rPr>
              <a:t>to enable </a:t>
            </a:r>
            <a:r>
              <a:rPr lang="en-US" altLang="zh-CN" sz="1400" dirty="0" err="1" smtClean="0">
                <a:solidFill>
                  <a:schemeClr val="tx2"/>
                </a:solidFill>
                <a:ea typeface="微软雅黑" pitchFamily="34" charset="-122"/>
                <a:cs typeface="Times New Roman" pitchFamily="18" charset="0"/>
              </a:rPr>
              <a:t>USBSwitchTool</a:t>
            </a:r>
            <a:endParaRPr lang="en-US" altLang="zh-CN" sz="1400" dirty="0" smtClean="0">
              <a:solidFill>
                <a:schemeClr val="tx2"/>
              </a:solidFill>
              <a:ea typeface="微软雅黑" pitchFamily="34" charset="-122"/>
              <a:cs typeface="Times New Roman" pitchFamily="18" charset="0"/>
            </a:endParaRPr>
          </a:p>
          <a:p>
            <a:pPr>
              <a:buNone/>
            </a:pPr>
            <a:r>
              <a:rPr lang="en-US" altLang="zh-CN" sz="1400" dirty="0" smtClean="0">
                <a:ea typeface="微软雅黑" pitchFamily="34" charset="-122"/>
                <a:cs typeface="Times New Roman" pitchFamily="18" charset="0"/>
              </a:rPr>
              <a:t>5</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click ‘</a:t>
            </a:r>
            <a:r>
              <a:rPr lang="en-US" altLang="zh-CN" sz="1400" dirty="0" smtClean="0">
                <a:solidFill>
                  <a:srgbClr val="0070C0"/>
                </a:solidFill>
                <a:ea typeface="微软雅黑" pitchFamily="34" charset="-122"/>
                <a:cs typeface="Times New Roman" pitchFamily="18" charset="0"/>
              </a:rPr>
              <a:t>System </a:t>
            </a:r>
            <a:r>
              <a:rPr lang="en-US" altLang="zh-CN" sz="1400" dirty="0" err="1" smtClean="0">
                <a:solidFill>
                  <a:srgbClr val="0070C0"/>
                </a:solidFill>
                <a:ea typeface="微软雅黑" pitchFamily="34" charset="-122"/>
                <a:cs typeface="Times New Roman" pitchFamily="18" charset="0"/>
              </a:rPr>
              <a:t>Config</a:t>
            </a:r>
            <a:r>
              <a:rPr lang="en-US" altLang="zh-CN" sz="1400" dirty="0" smtClean="0">
                <a:ea typeface="微软雅黑" pitchFamily="34" charset="-122"/>
                <a:cs typeface="Times New Roman" pitchFamily="18" charset="0"/>
              </a:rPr>
              <a:t>’ button</a:t>
            </a:r>
          </a:p>
          <a:p>
            <a:pPr>
              <a:buNone/>
            </a:pPr>
            <a:r>
              <a:rPr lang="en-US" altLang="zh-CN" sz="1400" dirty="0" smtClean="0">
                <a:ea typeface="微软雅黑" pitchFamily="34" charset="-122"/>
                <a:cs typeface="Times New Roman" pitchFamily="18" charset="0"/>
              </a:rPr>
              <a:t>6</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Write Option </a:t>
            </a:r>
            <a:r>
              <a:rPr lang="en-US" altLang="zh-CN" sz="1400" dirty="0" smtClean="0">
                <a:ea typeface="微软雅黑" pitchFamily="34" charset="-122"/>
                <a:cs typeface="Times New Roman" pitchFamily="18" charset="0"/>
              </a:rPr>
              <a:t>–  choose Barcode</a:t>
            </a:r>
          </a:p>
          <a:p>
            <a:pPr>
              <a:buNone/>
            </a:pPr>
            <a:r>
              <a:rPr lang="en-US" altLang="zh-CN" sz="1400" dirty="0" smtClean="0">
                <a:ea typeface="微软雅黑" pitchFamily="34" charset="-122"/>
                <a:cs typeface="Times New Roman" pitchFamily="18" charset="0"/>
              </a:rPr>
              <a:t>7</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Header option </a:t>
            </a:r>
            <a:r>
              <a:rPr lang="en-US" altLang="zh-CN" sz="1400" dirty="0" smtClean="0">
                <a:ea typeface="微软雅黑" pitchFamily="34" charset="-122"/>
                <a:cs typeface="Times New Roman" pitchFamily="18" charset="0"/>
              </a:rPr>
              <a:t>– if check data, turn it on</a:t>
            </a:r>
          </a:p>
          <a:p>
            <a:pPr>
              <a:buNone/>
            </a:pPr>
            <a:r>
              <a:rPr lang="en-US" altLang="zh-CN" sz="1400" dirty="0" smtClean="0">
                <a:ea typeface="微软雅黑" pitchFamily="34" charset="-122"/>
                <a:cs typeface="Times New Roman" pitchFamily="18" charset="0"/>
              </a:rPr>
              <a:t>8</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select correct </a:t>
            </a:r>
            <a:r>
              <a:rPr lang="en-US" altLang="zh-CN" sz="1400" dirty="0" err="1" smtClean="0">
                <a:solidFill>
                  <a:srgbClr val="0070C0"/>
                </a:solidFill>
                <a:ea typeface="微软雅黑" pitchFamily="34" charset="-122"/>
                <a:cs typeface="Times New Roman" pitchFamily="18" charset="0"/>
              </a:rPr>
              <a:t>ap</a:t>
            </a:r>
            <a:r>
              <a:rPr lang="en-US" altLang="zh-CN" sz="1400" dirty="0" smtClean="0">
                <a:solidFill>
                  <a:srgbClr val="0070C0"/>
                </a:solidFill>
                <a:ea typeface="微软雅黑" pitchFamily="34" charset="-122"/>
                <a:cs typeface="Times New Roman" pitchFamily="18" charset="0"/>
              </a:rPr>
              <a:t> &amp; modem database</a:t>
            </a:r>
            <a:r>
              <a:rPr lang="en-US" altLang="zh-CN" sz="1400" dirty="0" smtClean="0">
                <a:ea typeface="微软雅黑" pitchFamily="34" charset="-122"/>
                <a:cs typeface="Times New Roman" pitchFamily="18" charset="0"/>
              </a:rPr>
              <a:t> files</a:t>
            </a:r>
          </a:p>
          <a:p>
            <a:pPr>
              <a:buNone/>
            </a:pPr>
            <a:r>
              <a:rPr lang="en-US" altLang="zh-CN" sz="1400" dirty="0" smtClean="0">
                <a:ea typeface="微软雅黑" pitchFamily="34" charset="-122"/>
                <a:cs typeface="Times New Roman" pitchFamily="18" charset="0"/>
              </a:rPr>
              <a:t>9</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Click ‘</a:t>
            </a:r>
            <a:r>
              <a:rPr lang="en-US" altLang="zh-CN" sz="1400" dirty="0" smtClean="0">
                <a:solidFill>
                  <a:srgbClr val="0070C0"/>
                </a:solidFill>
                <a:ea typeface="微软雅黑" pitchFamily="34" charset="-122"/>
                <a:cs typeface="Times New Roman" pitchFamily="18" charset="0"/>
              </a:rPr>
              <a:t>Start</a:t>
            </a:r>
            <a:r>
              <a:rPr lang="en-US" altLang="zh-CN" sz="1400" dirty="0" smtClean="0">
                <a:ea typeface="微软雅黑" pitchFamily="34" charset="-122"/>
                <a:cs typeface="Times New Roman" pitchFamily="18" charset="0"/>
              </a:rPr>
              <a:t>’ to scan data</a:t>
            </a:r>
          </a:p>
          <a:p>
            <a:pPr>
              <a:buNone/>
            </a:pPr>
            <a:r>
              <a:rPr lang="en-US" altLang="zh-CN" sz="1400" dirty="0" smtClean="0">
                <a:ea typeface="微软雅黑" pitchFamily="34" charset="-122"/>
                <a:cs typeface="Times New Roman" pitchFamily="18" charset="0"/>
              </a:rPr>
              <a:t>10</a:t>
            </a:r>
            <a:r>
              <a:rPr lang="zh-CN" altLang="en-US" sz="1400" dirty="0" smtClean="0">
                <a:ea typeface="微软雅黑" pitchFamily="34" charset="-122"/>
                <a:cs typeface="Times New Roman" pitchFamily="18" charset="0"/>
              </a:rPr>
              <a:t>、</a:t>
            </a:r>
            <a:r>
              <a:rPr lang="en-US" altLang="zh-CN" sz="1400" dirty="0" smtClean="0">
                <a:solidFill>
                  <a:srgbClr val="0070C0"/>
                </a:solidFill>
                <a:ea typeface="微软雅黑" pitchFamily="34" charset="-122"/>
                <a:cs typeface="Times New Roman" pitchFamily="18" charset="0"/>
              </a:rPr>
              <a:t>Press power key </a:t>
            </a:r>
            <a:r>
              <a:rPr lang="en-US" altLang="zh-CN" sz="1400" dirty="0" smtClean="0">
                <a:ea typeface="微软雅黑" pitchFamily="34" charset="-122"/>
                <a:cs typeface="Times New Roman" pitchFamily="18" charset="0"/>
              </a:rPr>
              <a:t>make target enter meta mode</a:t>
            </a:r>
          </a:p>
          <a:p>
            <a:pPr>
              <a:buNone/>
            </a:pPr>
            <a:r>
              <a:rPr lang="en-US" altLang="zh-CN" sz="1400" dirty="0" smtClean="0">
                <a:ea typeface="微软雅黑" pitchFamily="34" charset="-122"/>
                <a:cs typeface="Times New Roman" pitchFamily="18" charset="0"/>
              </a:rPr>
              <a:t>11</a:t>
            </a:r>
            <a:r>
              <a:rPr lang="zh-CN" altLang="en-US" sz="1400" dirty="0" smtClean="0">
                <a:ea typeface="微软雅黑" pitchFamily="34" charset="-122"/>
                <a:cs typeface="Times New Roman" pitchFamily="18" charset="0"/>
              </a:rPr>
              <a:t>、</a:t>
            </a:r>
            <a:r>
              <a:rPr lang="en-US" altLang="zh-CN" sz="1400" dirty="0" smtClean="0">
                <a:ea typeface="微软雅黑" pitchFamily="34" charset="-122"/>
                <a:cs typeface="Times New Roman" pitchFamily="18" charset="0"/>
              </a:rPr>
              <a:t>If </a:t>
            </a:r>
            <a:r>
              <a:rPr lang="en-US" altLang="zh-CN" sz="1400" dirty="0" smtClean="0">
                <a:solidFill>
                  <a:srgbClr val="0070C0"/>
                </a:solidFill>
                <a:ea typeface="微软雅黑" pitchFamily="34" charset="-122"/>
                <a:cs typeface="Times New Roman" pitchFamily="18" charset="0"/>
              </a:rPr>
              <a:t>Write Result Indicator </a:t>
            </a:r>
            <a:r>
              <a:rPr lang="en-US" altLang="zh-CN" sz="1400" dirty="0" smtClean="0">
                <a:ea typeface="微软雅黑" pitchFamily="34" charset="-122"/>
                <a:cs typeface="Times New Roman" pitchFamily="18" charset="0"/>
              </a:rPr>
              <a:t>turn </a:t>
            </a:r>
          </a:p>
          <a:p>
            <a:pPr>
              <a:buNone/>
            </a:pPr>
            <a:r>
              <a:rPr lang="en-US" altLang="zh-CN" sz="1400" dirty="0" smtClean="0">
                <a:ea typeface="微软雅黑" pitchFamily="34" charset="-122"/>
                <a:cs typeface="Times New Roman" pitchFamily="18" charset="0"/>
              </a:rPr>
              <a:t>     - </a:t>
            </a:r>
            <a:r>
              <a:rPr lang="en-US" altLang="zh-CN" sz="1400" dirty="0" smtClean="0">
                <a:solidFill>
                  <a:srgbClr val="00B050"/>
                </a:solidFill>
                <a:ea typeface="微软雅黑" pitchFamily="34" charset="-122"/>
                <a:cs typeface="Times New Roman" pitchFamily="18" charset="0"/>
              </a:rPr>
              <a:t>Green</a:t>
            </a:r>
            <a:r>
              <a:rPr lang="en-US" altLang="zh-CN" sz="1400" dirty="0" smtClean="0">
                <a:ea typeface="微软雅黑" pitchFamily="34" charset="-122"/>
                <a:cs typeface="Times New Roman" pitchFamily="18" charset="0"/>
              </a:rPr>
              <a:t> mean write </a:t>
            </a:r>
            <a:r>
              <a:rPr lang="en-US" altLang="zh-CN" sz="1400" dirty="0" smtClean="0">
                <a:solidFill>
                  <a:srgbClr val="00B050"/>
                </a:solidFill>
                <a:ea typeface="微软雅黑" pitchFamily="34" charset="-122"/>
                <a:cs typeface="Times New Roman" pitchFamily="18" charset="0"/>
              </a:rPr>
              <a:t>success</a:t>
            </a:r>
          </a:p>
          <a:p>
            <a:pPr>
              <a:buNone/>
            </a:pPr>
            <a:r>
              <a:rPr lang="en-US" altLang="zh-CN" sz="1400" dirty="0" smtClean="0">
                <a:ea typeface="微软雅黑" pitchFamily="34" charset="-122"/>
                <a:cs typeface="Times New Roman" pitchFamily="18" charset="0"/>
              </a:rPr>
              <a:t>     - </a:t>
            </a:r>
            <a:r>
              <a:rPr lang="en-US" altLang="zh-CN" sz="1400" dirty="0" smtClean="0">
                <a:solidFill>
                  <a:srgbClr val="FF0000"/>
                </a:solidFill>
                <a:ea typeface="微软雅黑" pitchFamily="34" charset="-122"/>
                <a:cs typeface="Times New Roman" pitchFamily="18" charset="0"/>
              </a:rPr>
              <a:t>Red</a:t>
            </a:r>
            <a:r>
              <a:rPr lang="en-US" altLang="zh-CN" sz="1400" dirty="0" smtClean="0">
                <a:ea typeface="微软雅黑" pitchFamily="34" charset="-122"/>
                <a:cs typeface="Times New Roman" pitchFamily="18" charset="0"/>
              </a:rPr>
              <a:t>  mead write </a:t>
            </a:r>
            <a:r>
              <a:rPr lang="en-US" altLang="zh-CN" sz="1400" dirty="0" smtClean="0">
                <a:solidFill>
                  <a:srgbClr val="FF0000"/>
                </a:solidFill>
                <a:ea typeface="微软雅黑" pitchFamily="34" charset="-122"/>
                <a:cs typeface="Times New Roman" pitchFamily="18" charset="0"/>
              </a:rPr>
              <a:t>fail</a:t>
            </a:r>
          </a:p>
        </p:txBody>
      </p:sp>
      <p:sp>
        <p:nvSpPr>
          <p:cNvPr id="2" name="标题 1"/>
          <p:cNvSpPr>
            <a:spLocks noGrp="1"/>
          </p:cNvSpPr>
          <p:nvPr>
            <p:ph type="title"/>
          </p:nvPr>
        </p:nvSpPr>
        <p:spPr>
          <a:xfrm>
            <a:off x="285720" y="142852"/>
            <a:ext cx="8059738" cy="658813"/>
          </a:xfrm>
        </p:spPr>
        <p:txBody>
          <a:bodyPr/>
          <a:lstStyle/>
          <a:p>
            <a:r>
              <a:rPr lang="en-US" altLang="zh-CN" dirty="0" err="1" smtClean="0"/>
              <a:t>Rndis</a:t>
            </a:r>
            <a:r>
              <a:rPr lang="en-US" altLang="zh-CN" dirty="0" smtClean="0"/>
              <a:t> Dongle write  barcode</a:t>
            </a:r>
            <a:endParaRPr lang="zh-CN" altLang="en-US"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20</a:t>
            </a:fld>
            <a:endParaRPr lang="en-US" altLang="ja-JP"/>
          </a:p>
        </p:txBody>
      </p:sp>
      <p:sp>
        <p:nvSpPr>
          <p:cNvPr id="18" name="椭圆 17"/>
          <p:cNvSpPr/>
          <p:nvPr/>
        </p:nvSpPr>
        <p:spPr>
          <a:xfrm>
            <a:off x="8143900" y="328612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4</a:t>
            </a:r>
            <a:endParaRPr lang="zh-CN" altLang="en-US" dirty="0">
              <a:solidFill>
                <a:srgbClr val="FF0000"/>
              </a:solidFill>
            </a:endParaRPr>
          </a:p>
        </p:txBody>
      </p:sp>
      <p:sp>
        <p:nvSpPr>
          <p:cNvPr id="19" name="椭圆 18"/>
          <p:cNvSpPr/>
          <p:nvPr/>
        </p:nvSpPr>
        <p:spPr>
          <a:xfrm>
            <a:off x="4143372" y="4500570"/>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6</a:t>
            </a:r>
            <a:endParaRPr lang="zh-CN" altLang="en-US" dirty="0">
              <a:solidFill>
                <a:srgbClr val="FF0000"/>
              </a:solidFill>
            </a:endParaRPr>
          </a:p>
        </p:txBody>
      </p:sp>
      <p:sp>
        <p:nvSpPr>
          <p:cNvPr id="21" name="椭圆 20"/>
          <p:cNvSpPr/>
          <p:nvPr/>
        </p:nvSpPr>
        <p:spPr>
          <a:xfrm>
            <a:off x="2357422" y="507207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9</a:t>
            </a:r>
            <a:endParaRPr lang="zh-CN" altLang="en-US" dirty="0">
              <a:solidFill>
                <a:srgbClr val="FF0000"/>
              </a:solidFill>
            </a:endParaRPr>
          </a:p>
        </p:txBody>
      </p:sp>
      <p:sp>
        <p:nvSpPr>
          <p:cNvPr id="23" name="椭圆 22"/>
          <p:cNvSpPr/>
          <p:nvPr/>
        </p:nvSpPr>
        <p:spPr>
          <a:xfrm>
            <a:off x="6276970" y="3171827"/>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3</a:t>
            </a:r>
            <a:endParaRPr lang="zh-CN" altLang="en-US" dirty="0">
              <a:solidFill>
                <a:srgbClr val="FF0000"/>
              </a:solidFill>
            </a:endParaRPr>
          </a:p>
        </p:txBody>
      </p:sp>
      <p:sp>
        <p:nvSpPr>
          <p:cNvPr id="24" name="椭圆 23"/>
          <p:cNvSpPr/>
          <p:nvPr/>
        </p:nvSpPr>
        <p:spPr>
          <a:xfrm>
            <a:off x="285720" y="5072074"/>
            <a:ext cx="785818"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11</a:t>
            </a:r>
            <a:endParaRPr lang="zh-CN" altLang="en-US" dirty="0">
              <a:solidFill>
                <a:srgbClr val="FF0000"/>
              </a:solidFill>
            </a:endParaRPr>
          </a:p>
        </p:txBody>
      </p:sp>
      <p:sp>
        <p:nvSpPr>
          <p:cNvPr id="22" name="椭圆 21"/>
          <p:cNvSpPr/>
          <p:nvPr/>
        </p:nvSpPr>
        <p:spPr>
          <a:xfrm>
            <a:off x="7572396" y="250030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5</a:t>
            </a:r>
            <a:endParaRPr lang="zh-CN" altLang="en-US" dirty="0">
              <a:solidFill>
                <a:srgbClr val="FF0000"/>
              </a:solidFill>
            </a:endParaRPr>
          </a:p>
        </p:txBody>
      </p:sp>
      <p:sp>
        <p:nvSpPr>
          <p:cNvPr id="25" name="椭圆 24"/>
          <p:cNvSpPr/>
          <p:nvPr/>
        </p:nvSpPr>
        <p:spPr>
          <a:xfrm>
            <a:off x="7572396" y="1857364"/>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2</a:t>
            </a:r>
            <a:endParaRPr lang="zh-CN" altLang="en-US" dirty="0">
              <a:solidFill>
                <a:srgbClr val="FF0000"/>
              </a:solidFill>
            </a:endParaRPr>
          </a:p>
        </p:txBody>
      </p:sp>
      <p:sp>
        <p:nvSpPr>
          <p:cNvPr id="26" name="椭圆 25"/>
          <p:cNvSpPr/>
          <p:nvPr/>
        </p:nvSpPr>
        <p:spPr>
          <a:xfrm>
            <a:off x="7572396" y="121442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a:t>
            </a:r>
            <a:endParaRPr lang="zh-CN" altLang="en-US" dirty="0">
              <a:solidFill>
                <a:srgbClr val="FF0000"/>
              </a:solidFill>
            </a:endParaRPr>
          </a:p>
        </p:txBody>
      </p:sp>
      <p:sp>
        <p:nvSpPr>
          <p:cNvPr id="30" name="TextBox 29"/>
          <p:cNvSpPr txBox="1"/>
          <p:nvPr/>
        </p:nvSpPr>
        <p:spPr bwMode="auto">
          <a:xfrm>
            <a:off x="1428729" y="5572140"/>
            <a:ext cx="571503" cy="553998"/>
          </a:xfrm>
          <a:prstGeom prst="rect">
            <a:avLst/>
          </a:prstGeom>
          <a:noFill/>
          <a:ln w="0">
            <a:noFill/>
            <a:miter lim="800000"/>
            <a:headEnd/>
            <a:tailEnd/>
          </a:ln>
        </p:spPr>
        <p:txBody>
          <a:bodyPr vert="horz" wrap="square" rtlCol="0">
            <a:spAutoFit/>
          </a:bodyPr>
          <a:lstStyle/>
          <a:p>
            <a:pPr eaLnBrk="0" hangingPunct="0"/>
            <a:r>
              <a:rPr lang="en-US" altLang="zh-CN" sz="1000" dirty="0" smtClean="0">
                <a:solidFill>
                  <a:schemeClr val="tx2"/>
                </a:solidFill>
                <a:latin typeface="+mn-lt"/>
                <a:cs typeface="Courier New" pitchFamily="49" charset="0"/>
              </a:rPr>
              <a:t>Enter </a:t>
            </a:r>
          </a:p>
          <a:p>
            <a:pPr eaLnBrk="0" hangingPunct="0"/>
            <a:r>
              <a:rPr lang="en-US" altLang="zh-CN" sz="1000" dirty="0" smtClean="0">
                <a:solidFill>
                  <a:schemeClr val="tx2"/>
                </a:solidFill>
                <a:latin typeface="+mn-lt"/>
                <a:cs typeface="Courier New" pitchFamily="49" charset="0"/>
              </a:rPr>
              <a:t>Meta </a:t>
            </a:r>
          </a:p>
          <a:p>
            <a:pPr eaLnBrk="0" hangingPunct="0"/>
            <a:r>
              <a:rPr lang="en-US" altLang="zh-CN" sz="1000" dirty="0" smtClean="0">
                <a:solidFill>
                  <a:schemeClr val="tx2"/>
                </a:solidFill>
                <a:latin typeface="+mn-lt"/>
                <a:cs typeface="Courier New" pitchFamily="49" charset="0"/>
              </a:rPr>
              <a:t>mode</a:t>
            </a:r>
            <a:endParaRPr lang="zh-CN" altLang="en-US" sz="1000" dirty="0">
              <a:solidFill>
                <a:schemeClr val="tx2"/>
              </a:solidFill>
              <a:latin typeface="+mn-lt"/>
              <a:cs typeface="Courier New" pitchFamily="49" charset="0"/>
            </a:endParaRPr>
          </a:p>
        </p:txBody>
      </p:sp>
      <p:pic>
        <p:nvPicPr>
          <p:cNvPr id="9219" name="Picture 3"/>
          <p:cNvPicPr>
            <a:picLocks noChangeAspect="1" noChangeArrowheads="1"/>
          </p:cNvPicPr>
          <p:nvPr/>
        </p:nvPicPr>
        <p:blipFill>
          <a:blip r:embed="rId6" cstate="print"/>
          <a:srcRect/>
          <a:stretch>
            <a:fillRect/>
          </a:stretch>
        </p:blipFill>
        <p:spPr bwMode="auto">
          <a:xfrm>
            <a:off x="214282" y="5500702"/>
            <a:ext cx="1071570" cy="638175"/>
          </a:xfrm>
          <a:prstGeom prst="rect">
            <a:avLst/>
          </a:prstGeom>
          <a:noFill/>
          <a:ln w="9525">
            <a:noFill/>
            <a:miter lim="800000"/>
            <a:headEnd/>
            <a:tailEnd/>
          </a:ln>
          <a:effectLst/>
        </p:spPr>
      </p:pic>
      <p:sp>
        <p:nvSpPr>
          <p:cNvPr id="33" name="椭圆 32"/>
          <p:cNvSpPr/>
          <p:nvPr/>
        </p:nvSpPr>
        <p:spPr>
          <a:xfrm>
            <a:off x="8429652" y="6072206"/>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7</a:t>
            </a:r>
            <a:endParaRPr lang="zh-CN" altLang="en-US" dirty="0">
              <a:solidFill>
                <a:srgbClr val="FF0000"/>
              </a:solidFill>
            </a:endParaRPr>
          </a:p>
        </p:txBody>
      </p:sp>
      <p:pic>
        <p:nvPicPr>
          <p:cNvPr id="34" name="Picture 5"/>
          <p:cNvPicPr>
            <a:picLocks noChangeAspect="1" noChangeArrowheads="1"/>
          </p:cNvPicPr>
          <p:nvPr/>
        </p:nvPicPr>
        <p:blipFill>
          <a:blip r:embed="rId7" cstate="print"/>
          <a:srcRect/>
          <a:stretch>
            <a:fillRect/>
          </a:stretch>
        </p:blipFill>
        <p:spPr bwMode="auto">
          <a:xfrm>
            <a:off x="2143108" y="5572140"/>
            <a:ext cx="809625" cy="514350"/>
          </a:xfrm>
          <a:prstGeom prst="rect">
            <a:avLst/>
          </a:prstGeom>
          <a:noFill/>
          <a:ln w="9525">
            <a:noFill/>
            <a:miter lim="800000"/>
            <a:headEnd/>
            <a:tailEnd/>
          </a:ln>
          <a:effectLst/>
        </p:spPr>
      </p:pic>
      <p:sp>
        <p:nvSpPr>
          <p:cNvPr id="27" name="椭圆 26"/>
          <p:cNvSpPr/>
          <p:nvPr/>
        </p:nvSpPr>
        <p:spPr>
          <a:xfrm>
            <a:off x="8358214" y="4572008"/>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7</a:t>
            </a:r>
            <a:endParaRPr lang="zh-CN" altLang="en-US" dirty="0">
              <a:solidFill>
                <a:srgbClr val="FF0000"/>
              </a:solidFill>
            </a:endParaRPr>
          </a:p>
        </p:txBody>
      </p:sp>
      <p:pic>
        <p:nvPicPr>
          <p:cNvPr id="6149" name="Picture 5"/>
          <p:cNvPicPr>
            <a:picLocks noChangeAspect="1" noChangeArrowheads="1"/>
          </p:cNvPicPr>
          <p:nvPr/>
        </p:nvPicPr>
        <p:blipFill>
          <a:blip r:embed="rId8" cstate="print"/>
          <a:srcRect/>
          <a:stretch>
            <a:fillRect/>
          </a:stretch>
        </p:blipFill>
        <p:spPr bwMode="auto">
          <a:xfrm>
            <a:off x="3214678" y="5133975"/>
            <a:ext cx="5781675" cy="1724025"/>
          </a:xfrm>
          <a:prstGeom prst="rect">
            <a:avLst/>
          </a:prstGeom>
          <a:noFill/>
          <a:ln w="9525">
            <a:noFill/>
            <a:miter lim="800000"/>
            <a:headEnd/>
            <a:tailEnd/>
          </a:ln>
          <a:effectLst/>
        </p:spPr>
      </p:pic>
      <p:sp>
        <p:nvSpPr>
          <p:cNvPr id="31" name="椭圆 30"/>
          <p:cNvSpPr/>
          <p:nvPr/>
        </p:nvSpPr>
        <p:spPr>
          <a:xfrm>
            <a:off x="8358214" y="5857892"/>
            <a:ext cx="357190" cy="28575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8</a:t>
            </a:r>
            <a:endParaRPr lang="zh-CN" altLang="en-US" dirty="0">
              <a:solidFill>
                <a:srgbClr val="FF0000"/>
              </a:solidFill>
            </a:endParaRPr>
          </a:p>
        </p:txBody>
      </p:sp>
      <p:sp>
        <p:nvSpPr>
          <p:cNvPr id="35" name="椭圆 34"/>
          <p:cNvSpPr/>
          <p:nvPr/>
        </p:nvSpPr>
        <p:spPr>
          <a:xfrm>
            <a:off x="1285852" y="5072074"/>
            <a:ext cx="785818"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FF0000"/>
                </a:solidFill>
              </a:rPr>
              <a:t>10</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How to debug when write fail</a:t>
            </a:r>
            <a:endParaRPr lang="zh-CN" altLang="en-US" dirty="0"/>
          </a:p>
        </p:txBody>
      </p:sp>
      <p:sp>
        <p:nvSpPr>
          <p:cNvPr id="3" name="副标题 2"/>
          <p:cNvSpPr>
            <a:spLocks noGrp="1"/>
          </p:cNvSpPr>
          <p:nvPr>
            <p:ph type="subTitle" idx="1"/>
          </p:nvPr>
        </p:nvSpPr>
        <p:spPr/>
        <p:txBody>
          <a:bodyPr/>
          <a:lstStyle/>
          <a:p>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版面配置區 3"/>
          <p:cNvSpPr>
            <a:spLocks noGrp="1"/>
          </p:cNvSpPr>
          <p:nvPr>
            <p:ph type="dt" sz="half" idx="10"/>
          </p:nvPr>
        </p:nvSpPr>
        <p:spPr/>
        <p:txBody>
          <a:bodyPr/>
          <a:lstStyle/>
          <a:p>
            <a:fld id="{12E1B8C7-489E-4921-92FD-94EB1C5D2F8A}" type="datetime1">
              <a:rPr lang="ja-JP" altLang="en-US"/>
              <a:pPr/>
              <a:t>2014/4/22</a:t>
            </a:fld>
            <a:endParaRPr lang="en-US" altLang="ja-JP"/>
          </a:p>
        </p:txBody>
      </p:sp>
      <p:sp>
        <p:nvSpPr>
          <p:cNvPr id="5" name="頁尾版面配置區 4"/>
          <p:cNvSpPr>
            <a:spLocks noGrp="1"/>
          </p:cNvSpPr>
          <p:nvPr>
            <p:ph type="ftr" sz="quarter" idx="11"/>
          </p:nvPr>
        </p:nvSpPr>
        <p:spPr/>
        <p:txBody>
          <a:bodyPr/>
          <a:lstStyle/>
          <a:p>
            <a:r>
              <a:rPr lang="en-US" altLang="zh-TW"/>
              <a:t>Copyright © MediaTek Inc. All rights reserved.</a:t>
            </a:r>
          </a:p>
        </p:txBody>
      </p:sp>
      <p:sp>
        <p:nvSpPr>
          <p:cNvPr id="6" name="投影片編號版面配置區 5"/>
          <p:cNvSpPr>
            <a:spLocks noGrp="1"/>
          </p:cNvSpPr>
          <p:nvPr>
            <p:ph type="sldNum" sz="quarter" idx="12"/>
          </p:nvPr>
        </p:nvSpPr>
        <p:spPr/>
        <p:txBody>
          <a:bodyPr/>
          <a:lstStyle/>
          <a:p>
            <a:fld id="{F7BD0C08-6EA8-4538-8DA3-5B60935E926F}" type="slidenum">
              <a:rPr lang="en-US" altLang="ja-JP"/>
              <a:pPr/>
              <a:t>22</a:t>
            </a:fld>
            <a:endParaRPr lang="en-US" altLang="ja-JP"/>
          </a:p>
        </p:txBody>
      </p:sp>
      <p:sp>
        <p:nvSpPr>
          <p:cNvPr id="17" name="内容占位符 16"/>
          <p:cNvSpPr>
            <a:spLocks noGrp="1"/>
          </p:cNvSpPr>
          <p:nvPr>
            <p:ph idx="1"/>
          </p:nvPr>
        </p:nvSpPr>
        <p:spPr>
          <a:xfrm>
            <a:off x="214282" y="500042"/>
            <a:ext cx="8748745" cy="5578497"/>
          </a:xfrm>
        </p:spPr>
        <p:txBody>
          <a:bodyPr/>
          <a:lstStyle/>
          <a:p>
            <a:pPr>
              <a:buNone/>
            </a:pPr>
            <a:r>
              <a:rPr lang="en-US" altLang="zh-CN" sz="1800" dirty="0" smtClean="0">
                <a:solidFill>
                  <a:srgbClr val="0070C0"/>
                </a:solidFill>
              </a:rPr>
              <a:t>1</a:t>
            </a:r>
            <a:r>
              <a:rPr lang="zh-CN" altLang="en-US" sz="1800" dirty="0" smtClean="0">
                <a:solidFill>
                  <a:srgbClr val="0070C0"/>
                </a:solidFill>
              </a:rPr>
              <a:t>、</a:t>
            </a:r>
            <a:r>
              <a:rPr lang="en-US" altLang="zh-CN" sz="1800" dirty="0" smtClean="0">
                <a:solidFill>
                  <a:srgbClr val="0070C0"/>
                </a:solidFill>
              </a:rPr>
              <a:t>How  to debug  when the operator fail?</a:t>
            </a:r>
            <a:r>
              <a:rPr lang="en-US" altLang="zh-CN" sz="1600" dirty="0" smtClean="0"/>
              <a:t/>
            </a:r>
            <a:br>
              <a:rPr lang="en-US" altLang="zh-CN" sz="1600" dirty="0" smtClean="0"/>
            </a:br>
            <a:r>
              <a:rPr lang="en-US" altLang="zh-CN" sz="1400" dirty="0" smtClean="0"/>
              <a:t>-- A</a:t>
            </a:r>
            <a:r>
              <a:rPr lang="en-US" altLang="zh-CN" sz="1400" dirty="0" smtClean="0">
                <a:solidFill>
                  <a:schemeClr val="tx1"/>
                </a:solidFill>
              </a:rPr>
              <a:t>ll operator log information record by C:\SN Writer.log </a:t>
            </a:r>
          </a:p>
          <a:p>
            <a:pPr>
              <a:buNone/>
            </a:pPr>
            <a:endParaRPr lang="en-US" altLang="zh-CN" sz="1600" dirty="0" smtClean="0"/>
          </a:p>
          <a:p>
            <a:pPr>
              <a:lnSpc>
                <a:spcPct val="150000"/>
              </a:lnSpc>
              <a:buNone/>
            </a:pPr>
            <a:endParaRPr lang="en-US" altLang="zh-CN" sz="1800" dirty="0" smtClean="0">
              <a:solidFill>
                <a:srgbClr val="0070C0"/>
              </a:solidFill>
            </a:endParaRPr>
          </a:p>
          <a:p>
            <a:pPr>
              <a:lnSpc>
                <a:spcPct val="150000"/>
              </a:lnSpc>
              <a:buNone/>
            </a:pPr>
            <a:r>
              <a:rPr lang="en-US" altLang="zh-CN" sz="1800" dirty="0" smtClean="0">
                <a:solidFill>
                  <a:srgbClr val="0070C0"/>
                </a:solidFill>
              </a:rPr>
              <a:t>2</a:t>
            </a:r>
            <a:r>
              <a:rPr lang="zh-CN" altLang="en-US" sz="1800" dirty="0" smtClean="0">
                <a:solidFill>
                  <a:srgbClr val="0070C0"/>
                </a:solidFill>
              </a:rPr>
              <a:t>、</a:t>
            </a:r>
            <a:r>
              <a:rPr lang="en-US" altLang="zh-CN" sz="1800" dirty="0" smtClean="0">
                <a:solidFill>
                  <a:srgbClr val="0070C0"/>
                </a:solidFill>
              </a:rPr>
              <a:t>If  you want to get help from MTK, what information should I provide?</a:t>
            </a:r>
            <a:r>
              <a:rPr lang="en-US" altLang="zh-CN" sz="1600" dirty="0" smtClean="0"/>
              <a:t/>
            </a:r>
            <a:br>
              <a:rPr lang="en-US" altLang="zh-CN" sz="1600" dirty="0" smtClean="0"/>
            </a:br>
            <a:r>
              <a:rPr lang="en-US" altLang="zh-CN" sz="1400" dirty="0" smtClean="0"/>
              <a:t>--  </a:t>
            </a:r>
            <a:r>
              <a:rPr lang="en-US" altLang="zh-CN" sz="1400" dirty="0" smtClean="0">
                <a:solidFill>
                  <a:schemeClr val="tx1"/>
                </a:solidFill>
              </a:rPr>
              <a:t>As the No.1 refer , you can provide the UI Log and the </a:t>
            </a:r>
            <a:r>
              <a:rPr lang="en-US" altLang="zh-CN" sz="1400" dirty="0" err="1" smtClean="0">
                <a:solidFill>
                  <a:schemeClr val="tx1"/>
                </a:solidFill>
              </a:rPr>
              <a:t>BROM_DLL.og</a:t>
            </a:r>
            <a:r>
              <a:rPr lang="zh-CN" altLang="en-US" sz="1400" dirty="0" smtClean="0">
                <a:solidFill>
                  <a:schemeClr val="tx1"/>
                </a:solidFill>
              </a:rPr>
              <a:t>、</a:t>
            </a:r>
            <a:r>
              <a:rPr lang="en-US" altLang="zh-CN" sz="1400" dirty="0" smtClean="0">
                <a:solidFill>
                  <a:schemeClr val="tx1"/>
                </a:solidFill>
              </a:rPr>
              <a:t>META_DLL.log file,</a:t>
            </a:r>
            <a:br>
              <a:rPr lang="en-US" altLang="zh-CN" sz="1400" dirty="0" smtClean="0">
                <a:solidFill>
                  <a:schemeClr val="tx1"/>
                </a:solidFill>
              </a:rPr>
            </a:br>
            <a:r>
              <a:rPr lang="en-US" altLang="zh-CN" sz="1400" dirty="0" smtClean="0">
                <a:solidFill>
                  <a:schemeClr val="tx1"/>
                </a:solidFill>
              </a:rPr>
              <a:t>and the log files path default is “C:\”</a:t>
            </a:r>
          </a:p>
          <a:p>
            <a:pPr>
              <a:lnSpc>
                <a:spcPct val="150000"/>
              </a:lnSpc>
              <a:buNone/>
            </a:pPr>
            <a:r>
              <a:rPr lang="en-US" altLang="zh-CN" sz="1400" dirty="0" smtClean="0">
                <a:solidFill>
                  <a:schemeClr val="tx1"/>
                </a:solidFill>
              </a:rPr>
              <a:t>       --  If Smart Phone, BROM_DLL_V5.log &amp; SP_META_DLL.log also need.</a:t>
            </a:r>
          </a:p>
        </p:txBody>
      </p:sp>
      <p:pic>
        <p:nvPicPr>
          <p:cNvPr id="11266" name="Picture 2"/>
          <p:cNvPicPr>
            <a:picLocks noChangeAspect="1" noChangeArrowheads="1"/>
          </p:cNvPicPr>
          <p:nvPr/>
        </p:nvPicPr>
        <p:blipFill>
          <a:blip r:embed="rId2" cstate="print"/>
          <a:srcRect/>
          <a:stretch>
            <a:fillRect/>
          </a:stretch>
        </p:blipFill>
        <p:spPr bwMode="auto">
          <a:xfrm>
            <a:off x="571472" y="1142984"/>
            <a:ext cx="1162050" cy="5143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SN write UI</a:t>
            </a:r>
          </a:p>
        </p:txBody>
      </p:sp>
      <p:sp>
        <p:nvSpPr>
          <p:cNvPr id="3" name="副标题 2"/>
          <p:cNvSpPr>
            <a:spLocks noGrp="1"/>
          </p:cNvSpPr>
          <p:nvPr>
            <p:ph type="subTitle" idx="1"/>
          </p:nvPr>
        </p:nvSpPr>
        <p:spPr/>
        <p:txBody>
          <a:bodyPr/>
          <a:lstStyle/>
          <a:p>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22300" y="214290"/>
            <a:ext cx="8059738" cy="658813"/>
          </a:xfrm>
        </p:spPr>
        <p:txBody>
          <a:bodyPr/>
          <a:lstStyle/>
          <a:p>
            <a:pPr lvl="2"/>
            <a:r>
              <a:rPr lang="en-US" altLang="zh-CN" dirty="0" smtClean="0"/>
              <a:t>SN Tool overview</a:t>
            </a:r>
          </a:p>
        </p:txBody>
      </p:sp>
      <p:sp>
        <p:nvSpPr>
          <p:cNvPr id="3" name="内容占位符 2"/>
          <p:cNvSpPr>
            <a:spLocks noGrp="1"/>
          </p:cNvSpPr>
          <p:nvPr>
            <p:ph idx="1"/>
          </p:nvPr>
        </p:nvSpPr>
        <p:spPr>
          <a:xfrm>
            <a:off x="627063" y="1000108"/>
            <a:ext cx="8054975" cy="4954588"/>
          </a:xfrm>
        </p:spPr>
        <p:txBody>
          <a:bodyPr/>
          <a:lstStyle/>
          <a:p>
            <a:r>
              <a:rPr lang="en-US" altLang="zh-CN" sz="1800" dirty="0" smtClean="0"/>
              <a:t>The </a:t>
            </a:r>
            <a:r>
              <a:rPr lang="en-US" altLang="zh-CN" sz="1800" dirty="0" err="1" smtClean="0"/>
              <a:t>mediatek</a:t>
            </a:r>
            <a:r>
              <a:rPr lang="en-US" altLang="zh-CN" sz="1800" dirty="0" smtClean="0"/>
              <a:t> SN Writer tool is used to write S/N code for a target in </a:t>
            </a:r>
            <a:r>
              <a:rPr lang="en-US" altLang="zh-CN" sz="1800" dirty="0" smtClean="0">
                <a:solidFill>
                  <a:srgbClr val="FF0000"/>
                </a:solidFill>
              </a:rPr>
              <a:t>META</a:t>
            </a:r>
            <a:r>
              <a:rPr lang="en-US" altLang="zh-CN" sz="1800" dirty="0" smtClean="0"/>
              <a:t> mode, which list below:</a:t>
            </a:r>
          </a:p>
          <a:p>
            <a:pPr lvl="1"/>
            <a:r>
              <a:rPr lang="en-US" altLang="zh-CN" sz="1600" dirty="0" smtClean="0"/>
              <a:t>Barcode</a:t>
            </a:r>
            <a:r>
              <a:rPr lang="zh-CN" altLang="en-US" sz="1600" dirty="0" smtClean="0"/>
              <a:t>、</a:t>
            </a:r>
            <a:r>
              <a:rPr lang="en-US" altLang="zh-CN" sz="1600" dirty="0" smtClean="0"/>
              <a:t>IMEI</a:t>
            </a:r>
            <a:r>
              <a:rPr lang="zh-CN" altLang="en-US" sz="1600" dirty="0" smtClean="0"/>
              <a:t>、</a:t>
            </a:r>
            <a:r>
              <a:rPr lang="en-US" altLang="zh-CN" sz="1600" dirty="0" smtClean="0"/>
              <a:t>BT Address</a:t>
            </a:r>
            <a:r>
              <a:rPr lang="zh-CN" altLang="en-US" sz="1600" dirty="0" smtClean="0"/>
              <a:t>、</a:t>
            </a:r>
            <a:r>
              <a:rPr lang="en-US" altLang="zh-CN" sz="1600" dirty="0" smtClean="0"/>
              <a:t>Wi-Fi Address</a:t>
            </a:r>
            <a:r>
              <a:rPr lang="zh-CN" altLang="en-US" sz="1600" dirty="0" smtClean="0"/>
              <a:t>、</a:t>
            </a:r>
            <a:r>
              <a:rPr lang="en-US" altLang="zh-CN" sz="1600" dirty="0" smtClean="0"/>
              <a:t>DRM Key</a:t>
            </a:r>
            <a:r>
              <a:rPr lang="zh-CN" altLang="en-US" sz="1600" dirty="0" smtClean="0"/>
              <a:t>、</a:t>
            </a:r>
            <a:r>
              <a:rPr lang="en-US" altLang="zh-CN" sz="1600" dirty="0" err="1" smtClean="0"/>
              <a:t>Hdcp</a:t>
            </a:r>
            <a:r>
              <a:rPr lang="en-US" altLang="zh-CN" sz="1600" dirty="0" smtClean="0"/>
              <a:t> Key </a:t>
            </a:r>
            <a:endParaRPr lang="zh-CN" altLang="en-US" sz="1600"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3</a:t>
            </a:fld>
            <a:endParaRPr lang="en-US" altLang="ja-JP"/>
          </a:p>
        </p:txBody>
      </p:sp>
      <p:pic>
        <p:nvPicPr>
          <p:cNvPr id="8" name="Picture 2"/>
          <p:cNvPicPr>
            <a:picLocks noChangeAspect="1" noChangeArrowheads="1"/>
          </p:cNvPicPr>
          <p:nvPr/>
        </p:nvPicPr>
        <p:blipFill>
          <a:blip r:embed="rId2" cstate="print"/>
          <a:srcRect/>
          <a:stretch>
            <a:fillRect/>
          </a:stretch>
        </p:blipFill>
        <p:spPr bwMode="auto">
          <a:xfrm>
            <a:off x="1571604" y="2000240"/>
            <a:ext cx="6210300" cy="4181475"/>
          </a:xfrm>
          <a:prstGeom prst="rect">
            <a:avLst/>
          </a:prstGeom>
          <a:noFill/>
          <a:ln w="9525">
            <a:noFill/>
            <a:miter lim="800000"/>
            <a:headEnd/>
            <a:tailEnd/>
          </a:ln>
          <a:effectLst/>
        </p:spPr>
      </p:pic>
      <p:sp>
        <p:nvSpPr>
          <p:cNvPr id="9" name="椭圆形标注 8"/>
          <p:cNvSpPr/>
          <p:nvPr/>
        </p:nvSpPr>
        <p:spPr bwMode="auto">
          <a:xfrm>
            <a:off x="0" y="5214950"/>
            <a:ext cx="2571768" cy="428628"/>
          </a:xfrm>
          <a:prstGeom prst="wedgeEllipseCallout">
            <a:avLst>
              <a:gd name="adj1" fmla="val 28634"/>
              <a:gd name="adj2" fmla="val 71048"/>
            </a:avLst>
          </a:prstGeom>
          <a:ln>
            <a:headEnd/>
            <a:tailEnd/>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600" dirty="0" smtClean="0"/>
              <a:t>Operate process</a:t>
            </a:r>
            <a:endParaRPr lang="zh-CN" altLang="en-US" sz="1600" dirty="0"/>
          </a:p>
        </p:txBody>
      </p:sp>
      <p:sp>
        <p:nvSpPr>
          <p:cNvPr id="10" name="椭圆形标注 9"/>
          <p:cNvSpPr/>
          <p:nvPr/>
        </p:nvSpPr>
        <p:spPr bwMode="auto">
          <a:xfrm>
            <a:off x="4929190" y="5500702"/>
            <a:ext cx="2571768" cy="500066"/>
          </a:xfrm>
          <a:prstGeom prst="wedgeEllipseCallout">
            <a:avLst>
              <a:gd name="adj1" fmla="val -43988"/>
              <a:gd name="adj2" fmla="val 62499"/>
            </a:avLst>
          </a:prstGeom>
          <a:ln>
            <a:headEnd/>
            <a:tailEnd/>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600" dirty="0" smtClean="0"/>
              <a:t>Operate message</a:t>
            </a:r>
            <a:endParaRPr lang="zh-CN" altLang="en-US" sz="1600" dirty="0"/>
          </a:p>
        </p:txBody>
      </p:sp>
      <p:sp>
        <p:nvSpPr>
          <p:cNvPr id="12" name="椭圆形标注 11"/>
          <p:cNvSpPr/>
          <p:nvPr/>
        </p:nvSpPr>
        <p:spPr bwMode="auto">
          <a:xfrm>
            <a:off x="3357554" y="4500570"/>
            <a:ext cx="2928958" cy="571504"/>
          </a:xfrm>
          <a:prstGeom prst="wedgeEllipseCallout">
            <a:avLst>
              <a:gd name="adj1" fmla="val -36021"/>
              <a:gd name="adj2" fmla="val -84399"/>
            </a:avLst>
          </a:prstGeom>
          <a:ln>
            <a:headEnd/>
            <a:tailEnd/>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600" dirty="0" smtClean="0"/>
              <a:t>Popup System configuration panel </a:t>
            </a:r>
            <a:endParaRPr lang="zh-CN" altLang="en-US" sz="1600" dirty="0"/>
          </a:p>
        </p:txBody>
      </p:sp>
      <p:sp>
        <p:nvSpPr>
          <p:cNvPr id="13" name="椭圆形标注 12"/>
          <p:cNvSpPr/>
          <p:nvPr/>
        </p:nvSpPr>
        <p:spPr bwMode="auto">
          <a:xfrm>
            <a:off x="142844" y="2857496"/>
            <a:ext cx="2000264" cy="571504"/>
          </a:xfrm>
          <a:prstGeom prst="wedgeEllipseCallout">
            <a:avLst>
              <a:gd name="adj1" fmla="val 73077"/>
              <a:gd name="adj2" fmla="val 51819"/>
            </a:avLst>
          </a:prstGeom>
          <a:ln>
            <a:headEnd/>
            <a:tailEnd/>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600" dirty="0" smtClean="0"/>
              <a:t>Product type</a:t>
            </a:r>
            <a:endParaRPr lang="zh-CN" altLang="en-US" sz="1600" dirty="0"/>
          </a:p>
        </p:txBody>
      </p:sp>
      <p:sp>
        <p:nvSpPr>
          <p:cNvPr id="14" name="矩形 13"/>
          <p:cNvSpPr/>
          <p:nvPr/>
        </p:nvSpPr>
        <p:spPr bwMode="auto">
          <a:xfrm>
            <a:off x="1571604" y="2214554"/>
            <a:ext cx="2571768" cy="285752"/>
          </a:xfrm>
          <a:prstGeom prst="rect">
            <a:avLst/>
          </a:prstGeom>
          <a:solidFill>
            <a:schemeClr val="lt1">
              <a:alpha val="0"/>
            </a:schemeClr>
          </a:solidFill>
          <a:ln w="31750">
            <a:solidFill>
              <a:srgbClr val="FF0000"/>
            </a:solidFill>
            <a:prstDash val="dash"/>
            <a:headEnd/>
            <a:tailEnd/>
          </a:ln>
        </p:spPr>
        <p:style>
          <a:lnRef idx="2">
            <a:schemeClr val="accent4"/>
          </a:lnRef>
          <a:fillRef idx="1">
            <a:schemeClr val="lt1"/>
          </a:fillRef>
          <a:effectRef idx="0">
            <a:schemeClr val="accent4"/>
          </a:effectRef>
          <a:fontRef idx="minor">
            <a:schemeClr val="dk1"/>
          </a:fontRef>
        </p:style>
        <p:txBody>
          <a:bodyPr rtlCol="0" anchor="ctr"/>
          <a:lstStyle/>
          <a:p>
            <a:pPr algn="ctr"/>
            <a:endParaRPr lang="zh-CN" altLang="en-US" dirty="0"/>
          </a:p>
        </p:txBody>
      </p:sp>
      <p:sp>
        <p:nvSpPr>
          <p:cNvPr id="15" name="椭圆形标注 14"/>
          <p:cNvSpPr/>
          <p:nvPr/>
        </p:nvSpPr>
        <p:spPr bwMode="auto">
          <a:xfrm>
            <a:off x="4357686" y="2071678"/>
            <a:ext cx="2000264" cy="428628"/>
          </a:xfrm>
          <a:prstGeom prst="wedgeEllipseCallout">
            <a:avLst>
              <a:gd name="adj1" fmla="val -58711"/>
              <a:gd name="adj2" fmla="val 18624"/>
            </a:avLst>
          </a:prstGeom>
          <a:ln>
            <a:headEnd/>
            <a:tailEnd/>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sz="1600" dirty="0" smtClean="0"/>
              <a:t>SN Menu</a:t>
            </a:r>
            <a:endParaRPr lang="zh-CN" alt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71414"/>
            <a:ext cx="8059738" cy="658813"/>
          </a:xfrm>
        </p:spPr>
        <p:txBody>
          <a:bodyPr/>
          <a:lstStyle/>
          <a:p>
            <a:pPr lvl="2"/>
            <a:r>
              <a:rPr lang="en-US" altLang="zh-CN" dirty="0" smtClean="0"/>
              <a:t>SN Tool menu</a:t>
            </a:r>
            <a:endParaRPr lang="zh-CN" altLang="en-US" dirty="0"/>
          </a:p>
        </p:txBody>
      </p:sp>
      <p:sp>
        <p:nvSpPr>
          <p:cNvPr id="3" name="内容占位符 2"/>
          <p:cNvSpPr>
            <a:spLocks noGrp="1"/>
          </p:cNvSpPr>
          <p:nvPr>
            <p:ph idx="1"/>
          </p:nvPr>
        </p:nvSpPr>
        <p:spPr>
          <a:xfrm>
            <a:off x="357158" y="571480"/>
            <a:ext cx="8572528" cy="5643602"/>
          </a:xfrm>
        </p:spPr>
        <p:txBody>
          <a:bodyPr/>
          <a:lstStyle/>
          <a:p>
            <a:r>
              <a:rPr lang="en-US" altLang="zh-CN" sz="2000" dirty="0" smtClean="0">
                <a:solidFill>
                  <a:srgbClr val="0070C0"/>
                </a:solidFill>
              </a:rPr>
              <a:t>File</a:t>
            </a:r>
          </a:p>
          <a:p>
            <a:pPr lvl="1"/>
            <a:r>
              <a:rPr lang="en-US" altLang="zh-CN" sz="1400" dirty="0" smtClean="0"/>
              <a:t>FP Auth File:</a:t>
            </a:r>
          </a:p>
          <a:p>
            <a:pPr lvl="2"/>
            <a:r>
              <a:rPr lang="en-US" altLang="zh-CN" sz="1400" dirty="0" smtClean="0"/>
              <a:t>feature phone security project auth file</a:t>
            </a:r>
          </a:p>
          <a:p>
            <a:pPr lvl="1"/>
            <a:r>
              <a:rPr lang="en-US" altLang="zh-CN" sz="1400" dirty="0" smtClean="0"/>
              <a:t>SP Auth File:</a:t>
            </a:r>
          </a:p>
          <a:p>
            <a:pPr lvl="2"/>
            <a:r>
              <a:rPr lang="en-US" altLang="zh-CN" sz="1400" dirty="0" smtClean="0"/>
              <a:t>smart phone security project auth file</a:t>
            </a:r>
          </a:p>
          <a:p>
            <a:r>
              <a:rPr lang="en-US" altLang="zh-CN" sz="2000" dirty="0" smtClean="0">
                <a:solidFill>
                  <a:srgbClr val="0070C0"/>
                </a:solidFill>
              </a:rPr>
              <a:t>Option</a:t>
            </a:r>
          </a:p>
          <a:p>
            <a:pPr lvl="1"/>
            <a:r>
              <a:rPr lang="en-US" altLang="zh-CN" sz="1600" dirty="0" smtClean="0"/>
              <a:t>Operate Mode</a:t>
            </a:r>
          </a:p>
          <a:p>
            <a:pPr lvl="2"/>
            <a:r>
              <a:rPr lang="en-US" altLang="zh-CN" sz="1400" dirty="0" smtClean="0"/>
              <a:t>Meta Mode: target enter meta mode set target S/N</a:t>
            </a:r>
          </a:p>
          <a:p>
            <a:pPr lvl="2"/>
            <a:r>
              <a:rPr lang="en-US" altLang="zh-CN" sz="1400" dirty="0" smtClean="0"/>
              <a:t>AT Mode: send AT </a:t>
            </a:r>
            <a:r>
              <a:rPr lang="en-US" altLang="zh-CN" sz="1400" dirty="0" err="1" smtClean="0"/>
              <a:t>cmd</a:t>
            </a:r>
            <a:r>
              <a:rPr lang="en-US" altLang="zh-CN" sz="1400" dirty="0" smtClean="0"/>
              <a:t> to set target S/N in normal boot up, current not support yet</a:t>
            </a:r>
          </a:p>
          <a:p>
            <a:pPr lvl="1"/>
            <a:r>
              <a:rPr lang="en-US" altLang="zh-CN" sz="1600" dirty="0" err="1" smtClean="0"/>
              <a:t>SwitchTool</a:t>
            </a:r>
            <a:endParaRPr lang="en-US" altLang="zh-CN" sz="1600" dirty="0" smtClean="0"/>
          </a:p>
          <a:p>
            <a:pPr lvl="2"/>
            <a:r>
              <a:rPr lang="en-US" altLang="zh-CN" sz="1400" dirty="0" smtClean="0"/>
              <a:t>For dongle product, enable </a:t>
            </a:r>
            <a:r>
              <a:rPr lang="en-US" altLang="zh-CN" sz="1400" dirty="0" err="1" smtClean="0"/>
              <a:t>usb</a:t>
            </a:r>
            <a:r>
              <a:rPr lang="en-US" altLang="zh-CN" sz="1400" dirty="0" smtClean="0"/>
              <a:t> </a:t>
            </a:r>
            <a:r>
              <a:rPr lang="en-US" altLang="zh-CN" sz="1400" dirty="0" err="1" smtClean="0"/>
              <a:t>swithtool</a:t>
            </a:r>
            <a:endParaRPr lang="en-US" altLang="zh-CN" sz="1400" dirty="0" smtClean="0"/>
          </a:p>
          <a:p>
            <a:pPr lvl="1"/>
            <a:r>
              <a:rPr lang="en-US" altLang="zh-CN" sz="1600" dirty="0" smtClean="0"/>
              <a:t>External Modem</a:t>
            </a:r>
          </a:p>
          <a:p>
            <a:pPr lvl="2"/>
            <a:r>
              <a:rPr lang="en-US" altLang="zh-CN" sz="1400" dirty="0" smtClean="0"/>
              <a:t>For dual talk(external modem) project, enable </a:t>
            </a:r>
            <a:r>
              <a:rPr lang="en-US" altLang="zh-CN" sz="1400" dirty="0" err="1" smtClean="0"/>
              <a:t>preloader</a:t>
            </a:r>
            <a:r>
              <a:rPr lang="en-US" altLang="zh-CN" sz="1400" dirty="0" smtClean="0"/>
              <a:t>  comport switch to single comport</a:t>
            </a:r>
          </a:p>
          <a:p>
            <a:pPr lvl="1"/>
            <a:r>
              <a:rPr lang="en-US" altLang="zh-CN" sz="1600" dirty="0" smtClean="0"/>
              <a:t>Security USB</a:t>
            </a:r>
          </a:p>
          <a:p>
            <a:pPr lvl="2"/>
            <a:r>
              <a:rPr lang="en-US" altLang="zh-CN" sz="1400" dirty="0" smtClean="0"/>
              <a:t>For security project</a:t>
            </a:r>
          </a:p>
          <a:p>
            <a:pPr lvl="1"/>
            <a:r>
              <a:rPr lang="en-US" altLang="zh-CN" sz="1600" dirty="0" smtClean="0"/>
              <a:t>USB without battery</a:t>
            </a:r>
          </a:p>
          <a:p>
            <a:pPr lvl="2"/>
            <a:r>
              <a:rPr lang="en-US" altLang="zh-CN" sz="1400" dirty="0" smtClean="0"/>
              <a:t>For feature phone product, enable without battery enter meta mode</a:t>
            </a:r>
          </a:p>
          <a:p>
            <a:pPr lvl="1"/>
            <a:r>
              <a:rPr lang="en-US" altLang="zh-CN" sz="1600" dirty="0" smtClean="0"/>
              <a:t>Check </a:t>
            </a:r>
            <a:r>
              <a:rPr lang="en-US" altLang="zh-CN" sz="1600" dirty="0" err="1" smtClean="0"/>
              <a:t>Cal_FT</a:t>
            </a:r>
            <a:r>
              <a:rPr lang="en-US" altLang="zh-CN" sz="1600" dirty="0" smtClean="0"/>
              <a:t> Flag</a:t>
            </a:r>
          </a:p>
          <a:p>
            <a:pPr lvl="2"/>
            <a:r>
              <a:rPr lang="en-US" altLang="zh-CN" sz="1400" dirty="0" smtClean="0"/>
              <a:t>Check Calibration Flag: enable check calibration flag status</a:t>
            </a:r>
          </a:p>
          <a:p>
            <a:pPr lvl="2"/>
            <a:r>
              <a:rPr lang="en-US" altLang="zh-CN" sz="1400" dirty="0" smtClean="0"/>
              <a:t>Check </a:t>
            </a:r>
            <a:r>
              <a:rPr lang="en-US" altLang="zh-CN" sz="1400" dirty="0" err="1" smtClean="0"/>
              <a:t>FinalTest</a:t>
            </a:r>
            <a:r>
              <a:rPr lang="en-US" altLang="zh-CN" sz="1400" dirty="0" smtClean="0"/>
              <a:t> Flag: enable check final test flag status</a:t>
            </a:r>
          </a:p>
          <a:p>
            <a:pPr lvl="1"/>
            <a:endParaRPr lang="zh-CN" altLang="en-US" sz="1600"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4</a:t>
            </a:fld>
            <a:endParaRPr lang="en-US" altLang="ja-JP"/>
          </a:p>
        </p:txBody>
      </p:sp>
      <p:pic>
        <p:nvPicPr>
          <p:cNvPr id="1026" name="Picture 2"/>
          <p:cNvPicPr>
            <a:picLocks noChangeAspect="1" noChangeArrowheads="1"/>
          </p:cNvPicPr>
          <p:nvPr/>
        </p:nvPicPr>
        <p:blipFill>
          <a:blip r:embed="rId2" cstate="print"/>
          <a:srcRect/>
          <a:stretch>
            <a:fillRect/>
          </a:stretch>
        </p:blipFill>
        <p:spPr bwMode="auto">
          <a:xfrm>
            <a:off x="5929322" y="928670"/>
            <a:ext cx="2686050" cy="1323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00034" y="71414"/>
            <a:ext cx="8059738" cy="658813"/>
          </a:xfrm>
        </p:spPr>
        <p:txBody>
          <a:bodyPr/>
          <a:lstStyle/>
          <a:p>
            <a:pPr lvl="2"/>
            <a:r>
              <a:rPr lang="en-US" altLang="zh-CN" dirty="0" smtClean="0"/>
              <a:t>SN Tool menu</a:t>
            </a:r>
            <a:endParaRPr lang="zh-CN" altLang="en-US" dirty="0"/>
          </a:p>
        </p:txBody>
      </p:sp>
      <p:sp>
        <p:nvSpPr>
          <p:cNvPr id="3" name="内容占位符 2"/>
          <p:cNvSpPr>
            <a:spLocks noGrp="1"/>
          </p:cNvSpPr>
          <p:nvPr>
            <p:ph idx="1"/>
          </p:nvPr>
        </p:nvSpPr>
        <p:spPr>
          <a:xfrm>
            <a:off x="428596" y="714356"/>
            <a:ext cx="8358246" cy="5643602"/>
          </a:xfrm>
        </p:spPr>
        <p:txBody>
          <a:bodyPr/>
          <a:lstStyle/>
          <a:p>
            <a:r>
              <a:rPr lang="en-US" altLang="zh-CN" sz="2000" dirty="0" err="1" smtClean="0">
                <a:solidFill>
                  <a:srgbClr val="0070C0"/>
                </a:solidFill>
              </a:rPr>
              <a:t>Hdcp_DRMKey</a:t>
            </a:r>
            <a:endParaRPr lang="en-US" altLang="zh-CN" sz="2000" dirty="0" smtClean="0">
              <a:solidFill>
                <a:srgbClr val="0070C0"/>
              </a:solidFill>
            </a:endParaRPr>
          </a:p>
          <a:p>
            <a:pPr lvl="1"/>
            <a:r>
              <a:rPr lang="en-US" altLang="zh-CN" sz="1600" dirty="0" smtClean="0"/>
              <a:t>Write </a:t>
            </a:r>
            <a:r>
              <a:rPr lang="en-US" altLang="zh-CN" sz="1600" dirty="0" err="1" smtClean="0"/>
              <a:t>Hdcp</a:t>
            </a:r>
            <a:r>
              <a:rPr lang="en-US" altLang="zh-CN" sz="1600" dirty="0" smtClean="0"/>
              <a:t> Key:</a:t>
            </a:r>
          </a:p>
          <a:p>
            <a:pPr lvl="2"/>
            <a:r>
              <a:rPr lang="en-US" altLang="zh-CN" sz="1200" dirty="0" smtClean="0"/>
              <a:t>Write </a:t>
            </a:r>
            <a:r>
              <a:rPr lang="en-US" altLang="zh-CN" sz="1200" dirty="0" smtClean="0">
                <a:solidFill>
                  <a:srgbClr val="FF0000"/>
                </a:solidFill>
              </a:rPr>
              <a:t>H</a:t>
            </a:r>
            <a:r>
              <a:rPr lang="en-US" altLang="zh-CN" sz="1200" dirty="0" smtClean="0"/>
              <a:t>igh-bandwidth </a:t>
            </a:r>
            <a:r>
              <a:rPr lang="en-US" altLang="zh-CN" sz="1200" dirty="0" smtClean="0">
                <a:solidFill>
                  <a:srgbClr val="FF0000"/>
                </a:solidFill>
              </a:rPr>
              <a:t>D</a:t>
            </a:r>
            <a:r>
              <a:rPr lang="en-US" altLang="zh-CN" sz="1200" dirty="0" smtClean="0"/>
              <a:t>igital </a:t>
            </a:r>
            <a:r>
              <a:rPr lang="en-US" altLang="zh-CN" sz="1200" dirty="0" smtClean="0">
                <a:solidFill>
                  <a:srgbClr val="FF0000"/>
                </a:solidFill>
              </a:rPr>
              <a:t>C</a:t>
            </a:r>
            <a:r>
              <a:rPr lang="en-US" altLang="zh-CN" sz="1200" dirty="0" smtClean="0"/>
              <a:t>ontent </a:t>
            </a:r>
            <a:r>
              <a:rPr lang="en-US" altLang="zh-CN" sz="1200" dirty="0" smtClean="0">
                <a:solidFill>
                  <a:srgbClr val="FF0000"/>
                </a:solidFill>
              </a:rPr>
              <a:t>P</a:t>
            </a:r>
            <a:r>
              <a:rPr lang="en-US" altLang="zh-CN" sz="1200" dirty="0" smtClean="0"/>
              <a:t>rotection key</a:t>
            </a:r>
          </a:p>
          <a:p>
            <a:pPr lvl="1"/>
            <a:r>
              <a:rPr lang="en-US" altLang="zh-CN" sz="1600" dirty="0" smtClean="0"/>
              <a:t>Write DRM Key</a:t>
            </a:r>
          </a:p>
          <a:p>
            <a:pPr lvl="2"/>
            <a:r>
              <a:rPr lang="en-US" altLang="zh-CN" sz="1400" dirty="0" smtClean="0"/>
              <a:t>Some Digitized audio programs have Protection of </a:t>
            </a:r>
          </a:p>
          <a:p>
            <a:pPr lvl="2">
              <a:buNone/>
            </a:pPr>
            <a:r>
              <a:rPr lang="en-US" altLang="zh-CN" sz="1400" dirty="0" smtClean="0"/>
              <a:t>digital programs authorized centers, so must have </a:t>
            </a:r>
            <a:r>
              <a:rPr lang="en-US" altLang="zh-CN" sz="1400" dirty="0" err="1" smtClean="0"/>
              <a:t>drm</a:t>
            </a:r>
            <a:r>
              <a:rPr lang="en-US" altLang="zh-CN" sz="1400" dirty="0" smtClean="0"/>
              <a:t> key when Broadcast program</a:t>
            </a:r>
          </a:p>
          <a:p>
            <a:pPr lvl="1"/>
            <a:r>
              <a:rPr lang="en-US" altLang="zh-CN" sz="1600" dirty="0" smtClean="0"/>
              <a:t>Install </a:t>
            </a:r>
            <a:r>
              <a:rPr lang="en-US" altLang="zh-CN" sz="1600" dirty="0" err="1" smtClean="0"/>
              <a:t>Hdcp</a:t>
            </a:r>
            <a:r>
              <a:rPr lang="en-US" altLang="zh-CN" sz="1600" dirty="0" smtClean="0"/>
              <a:t> data:</a:t>
            </a:r>
          </a:p>
          <a:p>
            <a:pPr lvl="2"/>
            <a:r>
              <a:rPr lang="en-US" altLang="zh-CN" sz="1400" dirty="0" smtClean="0"/>
              <a:t>For this feature, need to install a key on the phone for production line. Firstly we need to use the vendor‘s PC tool to generate two files. Then use SN tool to send these two files to target side. And call vendor's API to generate a key file which is in persist/data folder.</a:t>
            </a:r>
          </a:p>
          <a:p>
            <a:r>
              <a:rPr lang="en-US" altLang="zh-CN" sz="2000" dirty="0" smtClean="0">
                <a:solidFill>
                  <a:srgbClr val="0070C0"/>
                </a:solidFill>
              </a:rPr>
              <a:t>Identify</a:t>
            </a:r>
          </a:p>
          <a:p>
            <a:pPr lvl="1"/>
            <a:r>
              <a:rPr lang="en-US" altLang="zh-CN" sz="1600" dirty="0" smtClean="0"/>
              <a:t>Engineer</a:t>
            </a:r>
          </a:p>
          <a:p>
            <a:pPr lvl="2"/>
            <a:r>
              <a:rPr lang="en-US" altLang="zh-CN" sz="1400" dirty="0" smtClean="0"/>
              <a:t>Switch to operator: switch to operator mode , disable UI configuration authority</a:t>
            </a:r>
          </a:p>
          <a:p>
            <a:pPr lvl="2"/>
            <a:r>
              <a:rPr lang="en-US" altLang="zh-CN" sz="1400" dirty="0" smtClean="0"/>
              <a:t>Change </a:t>
            </a:r>
            <a:r>
              <a:rPr lang="en-US" altLang="zh-CN" sz="1400" dirty="0" err="1" smtClean="0"/>
              <a:t>Passwd</a:t>
            </a:r>
            <a:r>
              <a:rPr lang="en-US" altLang="zh-CN" sz="1400" dirty="0" smtClean="0"/>
              <a:t>:  change engineer mode </a:t>
            </a:r>
            <a:r>
              <a:rPr lang="en-US" altLang="zh-CN" sz="1400" dirty="0" err="1" smtClean="0"/>
              <a:t>passwd</a:t>
            </a:r>
            <a:endParaRPr lang="en-US" altLang="zh-CN" sz="1400" dirty="0" smtClean="0"/>
          </a:p>
          <a:p>
            <a:pPr lvl="2"/>
            <a:r>
              <a:rPr lang="en-US" altLang="zh-CN" sz="1400" dirty="0" smtClean="0"/>
              <a:t>Enable </a:t>
            </a:r>
            <a:r>
              <a:rPr lang="en-US" altLang="zh-CN" sz="1400" dirty="0" err="1" smtClean="0"/>
              <a:t>AutoGen</a:t>
            </a:r>
            <a:r>
              <a:rPr lang="en-US" altLang="zh-CN" sz="1400" dirty="0" smtClean="0"/>
              <a:t>: enable S/N data auto gen feature </a:t>
            </a:r>
          </a:p>
          <a:p>
            <a:pPr lvl="1"/>
            <a:r>
              <a:rPr lang="en-US" altLang="zh-CN" sz="1600" dirty="0" smtClean="0"/>
              <a:t>Operator</a:t>
            </a:r>
          </a:p>
          <a:p>
            <a:pPr lvl="2"/>
            <a:r>
              <a:rPr lang="en-US" altLang="zh-CN" sz="1400" dirty="0" smtClean="0"/>
              <a:t>Switch to engineer: switch to engineer mode, enable UI configuration authority</a:t>
            </a:r>
          </a:p>
          <a:p>
            <a:r>
              <a:rPr lang="en-US" altLang="zh-CN" sz="2000" dirty="0" smtClean="0">
                <a:solidFill>
                  <a:srgbClr val="0070C0"/>
                </a:solidFill>
              </a:rPr>
              <a:t>Help</a:t>
            </a:r>
          </a:p>
          <a:p>
            <a:pPr lvl="1"/>
            <a:r>
              <a:rPr lang="en-US" altLang="zh-CN" sz="1600" dirty="0" smtClean="0"/>
              <a:t>SN Writer </a:t>
            </a:r>
            <a:r>
              <a:rPr lang="en-US" altLang="zh-CN" sz="1600" smtClean="0"/>
              <a:t>tool </a:t>
            </a:r>
            <a:r>
              <a:rPr lang="en-US" altLang="zh-CN" sz="1600" smtClean="0"/>
              <a:t>version </a:t>
            </a:r>
            <a:r>
              <a:rPr lang="en-US" altLang="zh-CN" sz="1600" dirty="0" smtClean="0"/>
              <a:t>information</a:t>
            </a:r>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5</a:t>
            </a:fld>
            <a:endParaRPr lang="en-US" altLang="ja-JP"/>
          </a:p>
        </p:txBody>
      </p:sp>
      <p:pic>
        <p:nvPicPr>
          <p:cNvPr id="5122" name="Picture 2"/>
          <p:cNvPicPr>
            <a:picLocks noChangeAspect="1" noChangeArrowheads="1"/>
          </p:cNvPicPr>
          <p:nvPr/>
        </p:nvPicPr>
        <p:blipFill>
          <a:blip r:embed="rId2" cstate="print"/>
          <a:srcRect/>
          <a:stretch>
            <a:fillRect/>
          </a:stretch>
        </p:blipFill>
        <p:spPr bwMode="auto">
          <a:xfrm>
            <a:off x="5786446" y="928670"/>
            <a:ext cx="2790825" cy="80962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5072066" y="3390905"/>
            <a:ext cx="3800475" cy="752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2400" y="71414"/>
            <a:ext cx="8563004" cy="658813"/>
          </a:xfrm>
        </p:spPr>
        <p:txBody>
          <a:bodyPr/>
          <a:lstStyle/>
          <a:p>
            <a:r>
              <a:rPr lang="en-US" altLang="zh-CN" dirty="0" smtClean="0"/>
              <a:t>SN Tool system </a:t>
            </a:r>
            <a:r>
              <a:rPr lang="en-US" altLang="zh-CN" dirty="0" err="1" smtClean="0"/>
              <a:t>config</a:t>
            </a:r>
            <a:r>
              <a:rPr lang="en-US" altLang="zh-CN" dirty="0" smtClean="0"/>
              <a:t> panel</a:t>
            </a:r>
            <a:endParaRPr lang="zh-CN" altLang="en-US" dirty="0"/>
          </a:p>
        </p:txBody>
      </p:sp>
      <p:sp>
        <p:nvSpPr>
          <p:cNvPr id="3" name="内容占位符 2"/>
          <p:cNvSpPr>
            <a:spLocks noGrp="1"/>
          </p:cNvSpPr>
          <p:nvPr>
            <p:ph idx="1"/>
          </p:nvPr>
        </p:nvSpPr>
        <p:spPr>
          <a:xfrm>
            <a:off x="214282" y="714356"/>
            <a:ext cx="8715436" cy="5572164"/>
          </a:xfrm>
        </p:spPr>
        <p:txBody>
          <a:bodyPr/>
          <a:lstStyle/>
          <a:p>
            <a:r>
              <a:rPr lang="en-US" altLang="zh-CN" sz="2000" dirty="0" smtClean="0">
                <a:solidFill>
                  <a:srgbClr val="0070C0"/>
                </a:solidFill>
              </a:rPr>
              <a:t>Function Select</a:t>
            </a:r>
          </a:p>
          <a:p>
            <a:pPr lvl="1">
              <a:buClr>
                <a:srgbClr val="00B050"/>
              </a:buClr>
              <a:buFont typeface="Wingdings" pitchFamily="2" charset="2"/>
              <a:buChar char="ü"/>
            </a:pPr>
            <a:r>
              <a:rPr lang="en-US" altLang="zh-CN" sz="1600" dirty="0" smtClean="0">
                <a:solidFill>
                  <a:schemeClr val="tx2"/>
                </a:solidFill>
              </a:rPr>
              <a:t>The option is about which type data</a:t>
            </a:r>
          </a:p>
          <a:p>
            <a:pPr lvl="1">
              <a:buClr>
                <a:schemeClr val="tx2"/>
              </a:buClr>
              <a:buNone/>
            </a:pPr>
            <a:r>
              <a:rPr lang="en-US" altLang="zh-CN" sz="1600" dirty="0" smtClean="0"/>
              <a:t>will be write to target at one time. Ex,</a:t>
            </a:r>
          </a:p>
          <a:p>
            <a:pPr lvl="1">
              <a:buNone/>
            </a:pPr>
            <a:r>
              <a:rPr lang="en-US" altLang="zh-CN" sz="1600" dirty="0" smtClean="0"/>
              <a:t> if select IMEI&amp;BT, you can write IMEI </a:t>
            </a:r>
          </a:p>
          <a:p>
            <a:pPr lvl="1">
              <a:buNone/>
            </a:pPr>
            <a:r>
              <a:rPr lang="en-US" altLang="zh-CN" sz="1600" dirty="0" smtClean="0"/>
              <a:t>and BT address to target at one time. </a:t>
            </a:r>
          </a:p>
          <a:p>
            <a:pPr marL="342900" lvl="1" indent="-342900">
              <a:spcBef>
                <a:spcPct val="50000"/>
              </a:spcBef>
              <a:buClr>
                <a:srgbClr val="ED6D00"/>
              </a:buClr>
              <a:buFont typeface="Arial" pitchFamily="34" charset="0"/>
              <a:buChar char="▪"/>
            </a:pPr>
            <a:r>
              <a:rPr lang="en-US" altLang="zh-CN" dirty="0" smtClean="0">
                <a:solidFill>
                  <a:srgbClr val="0070C0"/>
                </a:solidFill>
                <a:cs typeface="+mn-cs"/>
              </a:rPr>
              <a:t>Header Option</a:t>
            </a:r>
          </a:p>
          <a:p>
            <a:pPr lvl="1">
              <a:buClr>
                <a:srgbClr val="00B050"/>
              </a:buClr>
              <a:buFont typeface="Wingdings" pitchFamily="2" charset="2"/>
              <a:buChar char="ü"/>
            </a:pPr>
            <a:r>
              <a:rPr lang="en-US" altLang="zh-CN" sz="1600" dirty="0" smtClean="0">
                <a:solidFill>
                  <a:schemeClr val="tx2"/>
                </a:solidFill>
              </a:rPr>
              <a:t>If </a:t>
            </a:r>
            <a:r>
              <a:rPr lang="en-US" altLang="zh-CN" sz="1600" dirty="0" smtClean="0">
                <a:solidFill>
                  <a:srgbClr val="FF0000"/>
                </a:solidFill>
              </a:rPr>
              <a:t>want to check the scan data </a:t>
            </a:r>
          </a:p>
          <a:p>
            <a:pPr lvl="1">
              <a:buClr>
                <a:srgbClr val="00B050"/>
              </a:buClr>
              <a:buNone/>
            </a:pPr>
            <a:r>
              <a:rPr lang="en-US" altLang="zh-CN" sz="1600" dirty="0" smtClean="0">
                <a:solidFill>
                  <a:srgbClr val="FF0000"/>
                </a:solidFill>
              </a:rPr>
              <a:t>is valid or not</a:t>
            </a:r>
            <a:r>
              <a:rPr lang="en-US" altLang="zh-CN" sz="1600" dirty="0" smtClean="0"/>
              <a:t>, turn on the header check. </a:t>
            </a:r>
          </a:p>
          <a:p>
            <a:pPr lvl="1">
              <a:buClr>
                <a:srgbClr val="00B050"/>
              </a:buClr>
              <a:buNone/>
            </a:pPr>
            <a:r>
              <a:rPr lang="en-US" altLang="zh-CN" sz="1600" dirty="0" smtClean="0"/>
              <a:t>Ex, if barcode previous 4bits must “1234”,</a:t>
            </a:r>
          </a:p>
          <a:p>
            <a:pPr lvl="1">
              <a:buClr>
                <a:srgbClr val="00B050"/>
              </a:buClr>
              <a:buNone/>
            </a:pPr>
            <a:r>
              <a:rPr lang="en-US" altLang="zh-CN" sz="1600" dirty="0" smtClean="0"/>
              <a:t>turn on check barcode header, and </a:t>
            </a:r>
          </a:p>
          <a:p>
            <a:pPr lvl="1">
              <a:buClr>
                <a:srgbClr val="00B050"/>
              </a:buClr>
              <a:buNone/>
            </a:pPr>
            <a:r>
              <a:rPr lang="en-US" altLang="zh-CN" sz="1600" dirty="0" smtClean="0"/>
              <a:t>configuration the barcode header string </a:t>
            </a:r>
          </a:p>
          <a:p>
            <a:pPr lvl="1">
              <a:buClr>
                <a:srgbClr val="00B050"/>
              </a:buClr>
              <a:buNone/>
            </a:pPr>
            <a:r>
              <a:rPr lang="en-US" altLang="zh-CN" sz="1600" dirty="0" smtClean="0"/>
              <a:t>is “1234”.</a:t>
            </a:r>
          </a:p>
          <a:p>
            <a:pPr marL="342900" lvl="1" indent="-342900">
              <a:spcBef>
                <a:spcPct val="50000"/>
              </a:spcBef>
              <a:buClr>
                <a:srgbClr val="ED6D00"/>
              </a:buClr>
              <a:buFont typeface="Arial" pitchFamily="34" charset="0"/>
              <a:buChar char="▪"/>
            </a:pPr>
            <a:r>
              <a:rPr lang="en-US" altLang="zh-CN" dirty="0" smtClean="0">
                <a:solidFill>
                  <a:srgbClr val="0070C0"/>
                </a:solidFill>
                <a:cs typeface="+mn-cs"/>
              </a:rPr>
              <a:t>IMEI Option</a:t>
            </a:r>
          </a:p>
          <a:p>
            <a:pPr lvl="1">
              <a:buClr>
                <a:srgbClr val="00B050"/>
              </a:buClr>
              <a:buFont typeface="Wingdings" pitchFamily="2" charset="2"/>
              <a:buChar char="ü"/>
            </a:pPr>
            <a:r>
              <a:rPr lang="en-US" altLang="zh-CN" sz="1600" dirty="0" smtClean="0">
                <a:solidFill>
                  <a:schemeClr val="tx2"/>
                </a:solidFill>
              </a:rPr>
              <a:t>IMEI special option</a:t>
            </a:r>
          </a:p>
          <a:p>
            <a:pPr marL="342900" lvl="1" indent="-342900">
              <a:spcBef>
                <a:spcPct val="50000"/>
              </a:spcBef>
              <a:buClr>
                <a:srgbClr val="ED6D00"/>
              </a:buClr>
              <a:buFont typeface="Arial" pitchFamily="34" charset="0"/>
              <a:buChar char="▪"/>
            </a:pPr>
            <a:r>
              <a:rPr lang="en-US" altLang="zh-CN" dirty="0" err="1" smtClean="0">
                <a:solidFill>
                  <a:srgbClr val="0070C0"/>
                </a:solidFill>
                <a:cs typeface="+mn-cs"/>
              </a:rPr>
              <a:t>DataBase</a:t>
            </a:r>
            <a:r>
              <a:rPr lang="en-US" altLang="zh-CN" dirty="0" smtClean="0">
                <a:solidFill>
                  <a:srgbClr val="0070C0"/>
                </a:solidFill>
                <a:cs typeface="+mn-cs"/>
              </a:rPr>
              <a:t> File</a:t>
            </a:r>
          </a:p>
          <a:p>
            <a:pPr lvl="1">
              <a:buClr>
                <a:srgbClr val="00B050"/>
              </a:buClr>
              <a:buFont typeface="Wingdings" pitchFamily="2" charset="2"/>
              <a:buChar char="ü"/>
            </a:pPr>
            <a:r>
              <a:rPr lang="en-US" altLang="zh-CN" sz="1600" dirty="0" smtClean="0">
                <a:solidFill>
                  <a:schemeClr val="tx2"/>
                </a:solidFill>
              </a:rPr>
              <a:t>Select </a:t>
            </a:r>
            <a:r>
              <a:rPr lang="en-US" altLang="zh-CN" sz="1600" dirty="0" err="1" smtClean="0">
                <a:solidFill>
                  <a:schemeClr val="tx2"/>
                </a:solidFill>
              </a:rPr>
              <a:t>ap</a:t>
            </a:r>
            <a:r>
              <a:rPr lang="en-US" altLang="zh-CN" sz="1600" dirty="0" smtClean="0">
                <a:solidFill>
                  <a:schemeClr val="tx2"/>
                </a:solidFill>
              </a:rPr>
              <a:t> &amp; modem database files</a:t>
            </a:r>
          </a:p>
        </p:txBody>
      </p:sp>
      <p:pic>
        <p:nvPicPr>
          <p:cNvPr id="6147" name="Picture 3"/>
          <p:cNvPicPr>
            <a:picLocks noChangeAspect="1" noChangeArrowheads="1"/>
          </p:cNvPicPr>
          <p:nvPr/>
        </p:nvPicPr>
        <p:blipFill>
          <a:blip r:embed="rId2" cstate="print"/>
          <a:srcRect/>
          <a:stretch>
            <a:fillRect/>
          </a:stretch>
        </p:blipFill>
        <p:spPr bwMode="auto">
          <a:xfrm>
            <a:off x="4500561" y="857232"/>
            <a:ext cx="4572033" cy="52149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2400" y="152400"/>
            <a:ext cx="8059738" cy="658813"/>
          </a:xfrm>
        </p:spPr>
        <p:txBody>
          <a:bodyPr/>
          <a:lstStyle/>
          <a:p>
            <a:pPr lvl="2"/>
            <a:r>
              <a:rPr lang="en-US" altLang="zh-CN" dirty="0" smtClean="0"/>
              <a:t>SN Tool scan data dialog</a:t>
            </a:r>
          </a:p>
        </p:txBody>
      </p:sp>
      <p:sp>
        <p:nvSpPr>
          <p:cNvPr id="3" name="内容占位符 2"/>
          <p:cNvSpPr>
            <a:spLocks noGrp="1"/>
          </p:cNvSpPr>
          <p:nvPr>
            <p:ph idx="1"/>
          </p:nvPr>
        </p:nvSpPr>
        <p:spPr>
          <a:xfrm>
            <a:off x="304800" y="914400"/>
            <a:ext cx="8435975" cy="5183188"/>
          </a:xfrm>
        </p:spPr>
        <p:txBody>
          <a:bodyPr/>
          <a:lstStyle/>
          <a:p>
            <a:r>
              <a:rPr lang="en-US" altLang="zh-CN" sz="2000" dirty="0" smtClean="0">
                <a:solidFill>
                  <a:srgbClr val="0070C0"/>
                </a:solidFill>
              </a:rPr>
              <a:t>Scan Data</a:t>
            </a:r>
          </a:p>
          <a:p>
            <a:pPr lvl="1">
              <a:buClr>
                <a:srgbClr val="00B050"/>
              </a:buClr>
              <a:buFont typeface="Wingdings" pitchFamily="2" charset="2"/>
              <a:buChar char="ü"/>
            </a:pPr>
            <a:r>
              <a:rPr lang="en-US" altLang="zh-CN" sz="1600" dirty="0" smtClean="0">
                <a:solidFill>
                  <a:schemeClr val="tx2"/>
                </a:solidFill>
              </a:rPr>
              <a:t>Enable the edit control option </a:t>
            </a:r>
            <a:r>
              <a:rPr lang="en-US" altLang="zh-CN" sz="1600" dirty="0" smtClean="0"/>
              <a:t>base on</a:t>
            </a:r>
          </a:p>
          <a:p>
            <a:pPr lvl="1">
              <a:buClr>
                <a:srgbClr val="00B050"/>
              </a:buClr>
              <a:buNone/>
            </a:pPr>
            <a:r>
              <a:rPr lang="en-US" altLang="zh-CN" sz="1600" dirty="0" smtClean="0"/>
              <a:t>what do you select in the configuration panel. </a:t>
            </a:r>
          </a:p>
          <a:p>
            <a:pPr lvl="1">
              <a:buClr>
                <a:srgbClr val="00B050"/>
              </a:buClr>
              <a:buNone/>
            </a:pPr>
            <a:r>
              <a:rPr lang="en-US" altLang="zh-CN" sz="1600" dirty="0" smtClean="0"/>
              <a:t>If </a:t>
            </a:r>
            <a:r>
              <a:rPr lang="en-US" altLang="zh-CN" sz="1600" dirty="0" smtClean="0">
                <a:solidFill>
                  <a:srgbClr val="FF0000"/>
                </a:solidFill>
              </a:rPr>
              <a:t>Header check is turn on</a:t>
            </a:r>
            <a:r>
              <a:rPr lang="en-US" altLang="zh-CN" sz="1600" dirty="0" smtClean="0"/>
              <a:t>, the corresponding </a:t>
            </a:r>
          </a:p>
          <a:p>
            <a:pPr lvl="1">
              <a:buClr>
                <a:srgbClr val="00B050"/>
              </a:buClr>
              <a:buNone/>
            </a:pPr>
            <a:r>
              <a:rPr lang="en-US" altLang="zh-CN" sz="1600" dirty="0" smtClean="0"/>
              <a:t>header string will show on edit control tail.</a:t>
            </a:r>
          </a:p>
          <a:p>
            <a:pPr lvl="1">
              <a:buClr>
                <a:srgbClr val="00B050"/>
              </a:buClr>
              <a:buFont typeface="Wingdings" pitchFamily="2" charset="2"/>
              <a:buChar char="ü"/>
            </a:pPr>
            <a:r>
              <a:rPr lang="en-US" altLang="zh-CN" sz="1600" dirty="0" smtClean="0">
                <a:solidFill>
                  <a:schemeClr val="tx2"/>
                </a:solidFill>
              </a:rPr>
              <a:t>The current scan data will be highlight.</a:t>
            </a:r>
          </a:p>
          <a:p>
            <a:pPr lvl="1">
              <a:buClr>
                <a:srgbClr val="00B050"/>
              </a:buClr>
              <a:buFont typeface="Wingdings" pitchFamily="2" charset="2"/>
              <a:buChar char="ü"/>
            </a:pPr>
            <a:r>
              <a:rPr lang="en-US" altLang="zh-CN" sz="1600" dirty="0" smtClean="0">
                <a:solidFill>
                  <a:schemeClr val="tx2"/>
                </a:solidFill>
              </a:rPr>
              <a:t>The edit control don`t need scan again </a:t>
            </a:r>
            <a:r>
              <a:rPr lang="en-US" altLang="zh-CN" sz="1600" dirty="0" smtClean="0"/>
              <a:t>when</a:t>
            </a:r>
            <a:r>
              <a:rPr lang="en-US" altLang="zh-CN" sz="1600" dirty="0" smtClean="0">
                <a:solidFill>
                  <a:srgbClr val="FF0000"/>
                </a:solidFill>
              </a:rPr>
              <a:t> </a:t>
            </a:r>
          </a:p>
          <a:p>
            <a:pPr lvl="1">
              <a:buClr>
                <a:srgbClr val="00B050"/>
              </a:buClr>
              <a:buNone/>
            </a:pPr>
            <a:r>
              <a:rPr lang="en-US" altLang="zh-CN" sz="1600" dirty="0" smtClean="0">
                <a:solidFill>
                  <a:srgbClr val="FF0000"/>
                </a:solidFill>
              </a:rPr>
              <a:t>scan data finish and header check pass</a:t>
            </a:r>
            <a:r>
              <a:rPr lang="en-US" altLang="zh-CN" sz="1600" dirty="0" smtClean="0">
                <a:solidFill>
                  <a:schemeClr val="tx2"/>
                </a:solidFill>
              </a:rPr>
              <a:t>.</a:t>
            </a:r>
          </a:p>
          <a:p>
            <a:pPr lvl="1">
              <a:buClr>
                <a:srgbClr val="00B050"/>
              </a:buClr>
              <a:buFont typeface="Wingdings" pitchFamily="2" charset="2"/>
              <a:buChar char="ü"/>
            </a:pPr>
            <a:r>
              <a:rPr lang="en-US" altLang="zh-CN" sz="1600" dirty="0" smtClean="0">
                <a:solidFill>
                  <a:schemeClr val="tx2"/>
                </a:solidFill>
              </a:rPr>
              <a:t>When finish scan all data and click ‘OK’,</a:t>
            </a:r>
          </a:p>
          <a:p>
            <a:pPr lvl="1">
              <a:buNone/>
            </a:pPr>
            <a:r>
              <a:rPr lang="en-US" altLang="zh-CN" sz="1600" dirty="0" smtClean="0"/>
              <a:t>tool will check all data is valid or not. </a:t>
            </a:r>
            <a:r>
              <a:rPr lang="en-US" altLang="zh-CN" sz="1600" dirty="0" smtClean="0">
                <a:solidFill>
                  <a:srgbClr val="FF0000"/>
                </a:solidFill>
              </a:rPr>
              <a:t>If the</a:t>
            </a:r>
          </a:p>
          <a:p>
            <a:pPr lvl="1">
              <a:buNone/>
            </a:pPr>
            <a:r>
              <a:rPr lang="en-US" altLang="zh-CN" sz="1600" dirty="0" smtClean="0">
                <a:solidFill>
                  <a:srgbClr val="FF0000"/>
                </a:solidFill>
              </a:rPr>
              <a:t> data is invalid, corresponding edit control</a:t>
            </a:r>
          </a:p>
          <a:p>
            <a:pPr lvl="1">
              <a:buNone/>
            </a:pPr>
            <a:r>
              <a:rPr lang="en-US" altLang="zh-CN" sz="1600" dirty="0" smtClean="0">
                <a:solidFill>
                  <a:srgbClr val="FF0000"/>
                </a:solidFill>
              </a:rPr>
              <a:t> will be empty</a:t>
            </a:r>
            <a:r>
              <a:rPr lang="en-US" altLang="zh-CN" sz="1600" dirty="0" smtClean="0"/>
              <a:t>.</a:t>
            </a:r>
          </a:p>
          <a:p>
            <a:pPr lvl="1">
              <a:buClr>
                <a:srgbClr val="00B050"/>
              </a:buClr>
              <a:buFont typeface="Wingdings" pitchFamily="2" charset="2"/>
              <a:buChar char="ü"/>
            </a:pPr>
            <a:r>
              <a:rPr lang="en-US" altLang="zh-CN" sz="1600" dirty="0" smtClean="0">
                <a:solidFill>
                  <a:schemeClr val="tx2"/>
                </a:solidFill>
              </a:rPr>
              <a:t>When finish one write flow, this panel </a:t>
            </a:r>
          </a:p>
          <a:p>
            <a:pPr lvl="1">
              <a:buClr>
                <a:srgbClr val="00B050"/>
              </a:buClr>
              <a:buNone/>
            </a:pPr>
            <a:r>
              <a:rPr lang="en-US" altLang="zh-CN" sz="1600" dirty="0" smtClean="0">
                <a:solidFill>
                  <a:schemeClr val="tx2"/>
                </a:solidFill>
              </a:rPr>
              <a:t>will be </a:t>
            </a:r>
            <a:r>
              <a:rPr lang="en-US" altLang="zh-CN" sz="1600" dirty="0" smtClean="0"/>
              <a:t>show again.</a:t>
            </a:r>
          </a:p>
        </p:txBody>
      </p:sp>
      <p:pic>
        <p:nvPicPr>
          <p:cNvPr id="7170" name="Picture 2"/>
          <p:cNvPicPr>
            <a:picLocks noChangeAspect="1" noChangeArrowheads="1"/>
          </p:cNvPicPr>
          <p:nvPr/>
        </p:nvPicPr>
        <p:blipFill>
          <a:blip r:embed="rId2" cstate="print"/>
          <a:srcRect/>
          <a:stretch>
            <a:fillRect/>
          </a:stretch>
        </p:blipFill>
        <p:spPr bwMode="auto">
          <a:xfrm>
            <a:off x="5214942" y="1000108"/>
            <a:ext cx="3657600" cy="50101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71414"/>
            <a:ext cx="8059738" cy="658813"/>
          </a:xfrm>
        </p:spPr>
        <p:txBody>
          <a:bodyPr/>
          <a:lstStyle/>
          <a:p>
            <a:r>
              <a:rPr lang="en-US" altLang="zh-CN" dirty="0" smtClean="0"/>
              <a:t>Special setting for different product</a:t>
            </a:r>
            <a:endParaRPr lang="zh-CN" altLang="en-US" dirty="0"/>
          </a:p>
        </p:txBody>
      </p:sp>
      <p:sp>
        <p:nvSpPr>
          <p:cNvPr id="3" name="内容占位符 2"/>
          <p:cNvSpPr>
            <a:spLocks noGrp="1"/>
          </p:cNvSpPr>
          <p:nvPr>
            <p:ph idx="1"/>
          </p:nvPr>
        </p:nvSpPr>
        <p:spPr>
          <a:xfrm>
            <a:off x="357158" y="714356"/>
            <a:ext cx="8572560" cy="5643602"/>
          </a:xfrm>
        </p:spPr>
        <p:txBody>
          <a:bodyPr/>
          <a:lstStyle/>
          <a:p>
            <a:pPr marL="342900" lvl="1" indent="-342900">
              <a:spcBef>
                <a:spcPct val="50000"/>
              </a:spcBef>
              <a:buClr>
                <a:srgbClr val="ED6D00"/>
              </a:buClr>
              <a:buFont typeface="Arial" pitchFamily="34" charset="0"/>
              <a:buChar char="▪"/>
            </a:pPr>
            <a:r>
              <a:rPr lang="en-US" altLang="zh-CN" dirty="0" smtClean="0">
                <a:solidFill>
                  <a:srgbClr val="0070C0"/>
                </a:solidFill>
                <a:cs typeface="+mn-cs"/>
              </a:rPr>
              <a:t>Menu – Option</a:t>
            </a:r>
          </a:p>
          <a:p>
            <a:pPr lvl="1"/>
            <a:r>
              <a:rPr lang="en-US" altLang="zh-CN" sz="1600" dirty="0" err="1" smtClean="0"/>
              <a:t>SwitchTool</a:t>
            </a:r>
            <a:endParaRPr lang="en-US" altLang="zh-CN" sz="1600" dirty="0" smtClean="0"/>
          </a:p>
          <a:p>
            <a:pPr lvl="2"/>
            <a:r>
              <a:rPr lang="en-US" altLang="zh-CN" sz="1400" dirty="0" smtClean="0"/>
              <a:t>For dongle product, enable </a:t>
            </a:r>
            <a:r>
              <a:rPr lang="en-US" altLang="zh-CN" sz="1400" dirty="0" err="1" smtClean="0"/>
              <a:t>usb</a:t>
            </a:r>
            <a:r>
              <a:rPr lang="en-US" altLang="zh-CN" sz="1400" dirty="0" smtClean="0"/>
              <a:t> </a:t>
            </a:r>
            <a:r>
              <a:rPr lang="en-US" altLang="zh-CN" sz="1400" smtClean="0"/>
              <a:t>switchtool</a:t>
            </a:r>
            <a:endParaRPr lang="en-US" altLang="zh-CN" sz="1400" dirty="0" smtClean="0"/>
          </a:p>
          <a:p>
            <a:pPr lvl="1"/>
            <a:r>
              <a:rPr lang="en-US" altLang="zh-CN" sz="1600" dirty="0" smtClean="0"/>
              <a:t>External Modem</a:t>
            </a:r>
          </a:p>
          <a:p>
            <a:pPr lvl="2"/>
            <a:r>
              <a:rPr lang="en-US" altLang="zh-CN" sz="1400" dirty="0" smtClean="0"/>
              <a:t>For dual talk(external modem) project, enable </a:t>
            </a:r>
          </a:p>
          <a:p>
            <a:pPr lvl="2">
              <a:buNone/>
            </a:pPr>
            <a:r>
              <a:rPr lang="en-US" altLang="zh-CN" sz="1400" dirty="0" smtClean="0"/>
              <a:t>     </a:t>
            </a:r>
            <a:r>
              <a:rPr lang="en-US" altLang="zh-CN" sz="1400" dirty="0" err="1" smtClean="0"/>
              <a:t>preloader</a:t>
            </a:r>
            <a:r>
              <a:rPr lang="en-US" altLang="zh-CN" sz="1400" dirty="0" smtClean="0"/>
              <a:t>  comport switch to single comport</a:t>
            </a:r>
          </a:p>
          <a:p>
            <a:pPr lvl="2"/>
            <a:r>
              <a:rPr lang="en-US" altLang="zh-CN" sz="1400" dirty="0" smtClean="0"/>
              <a:t>Ex, MT8135(AP) + MT6280(Modem) project</a:t>
            </a:r>
          </a:p>
          <a:p>
            <a:pPr lvl="1"/>
            <a:r>
              <a:rPr lang="en-US" altLang="zh-CN" sz="1600" dirty="0" smtClean="0"/>
              <a:t>Security USB</a:t>
            </a:r>
          </a:p>
          <a:p>
            <a:pPr lvl="2"/>
            <a:r>
              <a:rPr lang="en-US" altLang="zh-CN" sz="1400" dirty="0" smtClean="0"/>
              <a:t>For security project</a:t>
            </a:r>
          </a:p>
          <a:p>
            <a:pPr lvl="1"/>
            <a:r>
              <a:rPr lang="en-US" altLang="zh-CN" sz="1600" dirty="0" err="1" smtClean="0"/>
              <a:t>Usb</a:t>
            </a:r>
            <a:r>
              <a:rPr lang="en-US" altLang="zh-CN" sz="1600" dirty="0" smtClean="0"/>
              <a:t> without battery</a:t>
            </a:r>
          </a:p>
          <a:p>
            <a:pPr lvl="2"/>
            <a:r>
              <a:rPr lang="en-US" altLang="zh-CN" sz="1400" dirty="0" smtClean="0"/>
              <a:t>For feature phone, enable without battery enter meta mode</a:t>
            </a:r>
          </a:p>
          <a:p>
            <a:pPr marL="342900" lvl="1" indent="-342900">
              <a:spcBef>
                <a:spcPct val="50000"/>
              </a:spcBef>
              <a:buClr>
                <a:srgbClr val="ED6D00"/>
              </a:buClr>
              <a:buFont typeface="Arial" pitchFamily="34" charset="0"/>
              <a:buChar char="▪"/>
            </a:pPr>
            <a:r>
              <a:rPr lang="en-US" altLang="zh-CN" dirty="0" smtClean="0">
                <a:solidFill>
                  <a:srgbClr val="0070C0"/>
                </a:solidFill>
                <a:cs typeface="+mn-cs"/>
              </a:rPr>
              <a:t>System </a:t>
            </a:r>
            <a:r>
              <a:rPr lang="en-US" altLang="zh-CN" dirty="0" err="1" smtClean="0">
                <a:solidFill>
                  <a:srgbClr val="0070C0"/>
                </a:solidFill>
                <a:cs typeface="+mn-cs"/>
              </a:rPr>
              <a:t>Config</a:t>
            </a:r>
            <a:r>
              <a:rPr lang="en-US" altLang="zh-CN" dirty="0" smtClean="0">
                <a:solidFill>
                  <a:srgbClr val="0070C0"/>
                </a:solidFill>
                <a:cs typeface="+mn-cs"/>
              </a:rPr>
              <a:t> – IMEI Option</a:t>
            </a:r>
          </a:p>
          <a:p>
            <a:pPr lvl="1"/>
            <a:r>
              <a:rPr lang="en-US" altLang="zh-CN" sz="1600" dirty="0" smtClean="0"/>
              <a:t>IMEI </a:t>
            </a:r>
            <a:r>
              <a:rPr lang="en-US" altLang="zh-CN" sz="1600" dirty="0" err="1" smtClean="0"/>
              <a:t>CheckSum</a:t>
            </a:r>
            <a:endParaRPr lang="en-US" altLang="zh-CN" sz="1600" dirty="0" smtClean="0"/>
          </a:p>
          <a:p>
            <a:pPr lvl="2"/>
            <a:r>
              <a:rPr lang="en-US" altLang="zh-CN" sz="1400" dirty="0" smtClean="0">
                <a:solidFill>
                  <a:schemeClr val="tx2"/>
                </a:solidFill>
              </a:rPr>
              <a:t>Enable IMEI checksum mechanism, the last IMEI bit will be</a:t>
            </a:r>
          </a:p>
          <a:p>
            <a:pPr lvl="2">
              <a:buNone/>
            </a:pPr>
            <a:r>
              <a:rPr lang="en-US" altLang="zh-CN" sz="1400" dirty="0" smtClean="0">
                <a:solidFill>
                  <a:schemeClr val="tx2"/>
                </a:solidFill>
              </a:rPr>
              <a:t> calculate and replace last bit get from UI</a:t>
            </a:r>
            <a:endParaRPr lang="en-US" altLang="zh-CN" sz="1400" dirty="0" smtClean="0"/>
          </a:p>
          <a:p>
            <a:pPr lvl="1"/>
            <a:r>
              <a:rPr lang="en-US" altLang="zh-CN" sz="1600" dirty="0" smtClean="0"/>
              <a:t>IMEI Lock</a:t>
            </a:r>
          </a:p>
          <a:p>
            <a:pPr lvl="2"/>
            <a:r>
              <a:rPr lang="en-US" altLang="zh-CN" sz="1400" dirty="0" smtClean="0">
                <a:solidFill>
                  <a:schemeClr val="tx2"/>
                </a:solidFill>
              </a:rPr>
              <a:t>Lock IMEI, mean the IMEI can </a:t>
            </a:r>
            <a:r>
              <a:rPr lang="en-US" altLang="zh-CN" sz="1400" dirty="0" smtClean="0">
                <a:solidFill>
                  <a:srgbClr val="FF0000"/>
                </a:solidFill>
              </a:rPr>
              <a:t>only write one time</a:t>
            </a:r>
            <a:endParaRPr lang="en-US" altLang="zh-CN" sz="1400" dirty="0" smtClean="0"/>
          </a:p>
          <a:p>
            <a:pPr lvl="1"/>
            <a:r>
              <a:rPr lang="en-US" altLang="zh-CN" sz="1600" dirty="0" err="1" smtClean="0"/>
              <a:t>DualIMEI</a:t>
            </a:r>
            <a:r>
              <a:rPr lang="en-US" altLang="zh-CN" sz="1600" dirty="0" smtClean="0"/>
              <a:t> Same</a:t>
            </a:r>
          </a:p>
          <a:p>
            <a:pPr lvl="2"/>
            <a:r>
              <a:rPr lang="en-US" altLang="zh-CN" sz="1400" dirty="0" smtClean="0"/>
              <a:t>The second </a:t>
            </a:r>
            <a:r>
              <a:rPr lang="en-US" altLang="zh-CN" sz="1400" dirty="0" err="1" smtClean="0"/>
              <a:t>imei</a:t>
            </a:r>
            <a:r>
              <a:rPr lang="en-US" altLang="zh-CN" sz="1400" dirty="0" smtClean="0"/>
              <a:t> the same with first </a:t>
            </a:r>
            <a:r>
              <a:rPr lang="en-US" altLang="zh-CN" sz="1400" dirty="0" err="1" smtClean="0"/>
              <a:t>imei</a:t>
            </a:r>
            <a:r>
              <a:rPr lang="en-US" altLang="zh-CN" sz="1400" dirty="0" smtClean="0"/>
              <a:t>,  don`t need scan </a:t>
            </a:r>
            <a:r>
              <a:rPr lang="en-US" altLang="zh-CN" sz="1400" dirty="0" err="1" smtClean="0"/>
              <a:t>imei</a:t>
            </a:r>
            <a:r>
              <a:rPr lang="en-US" altLang="zh-CN" sz="1400" dirty="0" smtClean="0"/>
              <a:t> two times</a:t>
            </a:r>
          </a:p>
          <a:p>
            <a:pPr lvl="2"/>
            <a:endParaRPr lang="zh-CN" altLang="en-US" dirty="0"/>
          </a:p>
        </p:txBody>
      </p:sp>
      <p:sp>
        <p:nvSpPr>
          <p:cNvPr id="4" name="日期占位符 3"/>
          <p:cNvSpPr>
            <a:spLocks noGrp="1"/>
          </p:cNvSpPr>
          <p:nvPr>
            <p:ph type="dt" sz="half" idx="10"/>
          </p:nvPr>
        </p:nvSpPr>
        <p:spPr/>
        <p:txBody>
          <a:bodyPr/>
          <a:lstStyle/>
          <a:p>
            <a:pPr>
              <a:defRPr/>
            </a:pPr>
            <a:fld id="{75DC7C1D-31A2-472C-B66A-E60BF5DAF3D8}" type="datetime1">
              <a:rPr lang="ja-JP" altLang="en-US" smtClean="0"/>
              <a:pPr>
                <a:defRPr/>
              </a:pPr>
              <a:t>2014/4/22</a:t>
            </a:fld>
            <a:endParaRPr lang="en-US" altLang="ja-JP"/>
          </a:p>
        </p:txBody>
      </p:sp>
      <p:sp>
        <p:nvSpPr>
          <p:cNvPr id="5" name="页脚占位符 4"/>
          <p:cNvSpPr>
            <a:spLocks noGrp="1"/>
          </p:cNvSpPr>
          <p:nvPr>
            <p:ph type="ftr" sz="quarter" idx="11"/>
          </p:nvPr>
        </p:nvSpPr>
        <p:spPr/>
        <p:txBody>
          <a:bodyPr/>
          <a:lstStyle/>
          <a:p>
            <a:pPr>
              <a:defRPr/>
            </a:pPr>
            <a:r>
              <a:rPr lang="en-US" altLang="zh-TW" smtClean="0"/>
              <a:t>Copyright © MediaTek Inc. All rights reserved.</a:t>
            </a:r>
            <a:endParaRPr lang="en-US" altLang="zh-TW"/>
          </a:p>
        </p:txBody>
      </p:sp>
      <p:sp>
        <p:nvSpPr>
          <p:cNvPr id="6" name="灯片编号占位符 5"/>
          <p:cNvSpPr>
            <a:spLocks noGrp="1"/>
          </p:cNvSpPr>
          <p:nvPr>
            <p:ph type="sldNum" sz="quarter" idx="12"/>
          </p:nvPr>
        </p:nvSpPr>
        <p:spPr/>
        <p:txBody>
          <a:bodyPr/>
          <a:lstStyle/>
          <a:p>
            <a:pPr>
              <a:defRPr/>
            </a:pPr>
            <a:fld id="{45F3FC1B-DA4C-494A-BD87-4CCBFBFB0D54}" type="slidenum">
              <a:rPr lang="en-US" altLang="ja-JP" smtClean="0"/>
              <a:pPr>
                <a:defRPr/>
              </a:pPr>
              <a:t>8</a:t>
            </a:fld>
            <a:endParaRPr lang="en-US" altLang="ja-JP"/>
          </a:p>
        </p:txBody>
      </p:sp>
      <p:pic>
        <p:nvPicPr>
          <p:cNvPr id="7" name="Picture 2"/>
          <p:cNvPicPr>
            <a:picLocks noChangeAspect="1" noChangeArrowheads="1"/>
          </p:cNvPicPr>
          <p:nvPr/>
        </p:nvPicPr>
        <p:blipFill>
          <a:blip r:embed="rId2" cstate="print"/>
          <a:srcRect/>
          <a:stretch>
            <a:fillRect/>
          </a:stretch>
        </p:blipFill>
        <p:spPr bwMode="auto">
          <a:xfrm>
            <a:off x="6315106" y="1357298"/>
            <a:ext cx="2686050" cy="1323975"/>
          </a:xfrm>
          <a:prstGeom prst="rect">
            <a:avLst/>
          </a:prstGeom>
          <a:noFill/>
          <a:ln w="9525">
            <a:noFill/>
            <a:miter lim="800000"/>
            <a:headEnd/>
            <a:tailEnd/>
          </a:ln>
          <a:effectLst/>
        </p:spPr>
      </p:pic>
      <p:pic>
        <p:nvPicPr>
          <p:cNvPr id="3074" name="Picture 2"/>
          <p:cNvPicPr>
            <a:picLocks noChangeAspect="1" noChangeArrowheads="1"/>
          </p:cNvPicPr>
          <p:nvPr/>
        </p:nvPicPr>
        <p:blipFill>
          <a:blip r:embed="rId3" cstate="print"/>
          <a:srcRect/>
          <a:stretch>
            <a:fillRect/>
          </a:stretch>
        </p:blipFill>
        <p:spPr bwMode="auto">
          <a:xfrm>
            <a:off x="6510368" y="3571876"/>
            <a:ext cx="2419350" cy="2305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MTK_PPT">
  <a:themeElements>
    <a:clrScheme name="Internal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nternal Use">
      <a:majorFont>
        <a:latin typeface="Arial"/>
        <a:ea typeface="標楷體"/>
        <a:cs typeface=""/>
      </a:majorFont>
      <a:minorFont>
        <a:latin typeface="Arial"/>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a:lstStyle>
        <a:defPPr>
          <a:defRPr dirty="0"/>
        </a:defPPr>
      </a:lstStyle>
    </a:spDef>
    <a:lnDef>
      <a:spPr bwMode="auto">
        <a:solidFill>
          <a:schemeClr val="accent1"/>
        </a:solidFill>
        <a:ln w="9525" cap="flat" cmpd="sng" algn="ctr">
          <a:solidFill>
            <a:schemeClr val="tx1"/>
          </a:solidFill>
          <a:prstDash val="solid"/>
          <a:round/>
          <a:headEnd type="none" w="med" len="med"/>
          <a:tailEnd type="none" w="med" len="med"/>
        </a:ln>
        <a:effectLst/>
      </a:spPr>
      <a:bodyPr/>
      <a:lstStyle/>
    </a:lnDef>
    <a:txDef>
      <a:spPr bwMode="auto">
        <a:noFill/>
        <a:ln w="0">
          <a:noFill/>
          <a:miter lim="800000"/>
          <a:headEnd/>
          <a:tailEnd/>
        </a:ln>
      </a:spPr>
      <a:bodyPr vert="eaVert"/>
      <a:lstStyle>
        <a:defPPr eaLnBrk="0" hangingPunct="0">
          <a:defRPr sz="800" dirty="0">
            <a:solidFill>
              <a:srgbClr val="0000FF"/>
            </a:solidFill>
            <a:latin typeface="Courier New" pitchFamily="49" charset="0"/>
            <a:cs typeface="Courier New" pitchFamily="49" charset="0"/>
          </a:defRPr>
        </a:defPPr>
      </a:lstStyle>
    </a:txDef>
  </a:objectDefaults>
  <a:extraClrSchemeLst>
    <a:extraClrScheme>
      <a:clrScheme name="Internal Us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nternal Us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nternal Us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nternal Us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nternal Us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nternal Us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nternal Us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nternal Us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nternal Us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nternal Us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nternal Us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nternal Us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MTK_PPT</Template>
  <TotalTime>2579</TotalTime>
  <Words>2021</Words>
  <Application>Microsoft Office PowerPoint</Application>
  <PresentationFormat>全屏显示(4:3)</PresentationFormat>
  <Paragraphs>369</Paragraphs>
  <Slides>23</Slides>
  <Notes>0</Notes>
  <HiddenSlides>0</HiddenSlides>
  <MMClips>0</MMClips>
  <ScaleCrop>false</ScaleCrop>
  <HeadingPairs>
    <vt:vector size="4" baseType="variant">
      <vt:variant>
        <vt:lpstr>主题</vt:lpstr>
      </vt:variant>
      <vt:variant>
        <vt:i4>1</vt:i4>
      </vt:variant>
      <vt:variant>
        <vt:lpstr>幻灯片标题</vt:lpstr>
      </vt:variant>
      <vt:variant>
        <vt:i4>23</vt:i4>
      </vt:variant>
    </vt:vector>
  </HeadingPairs>
  <TitlesOfParts>
    <vt:vector size="24" baseType="lpstr">
      <vt:lpstr>MTK_PPT</vt:lpstr>
      <vt:lpstr>SN Tool Introduce</vt:lpstr>
      <vt:lpstr>Outline</vt:lpstr>
      <vt:lpstr>SN write UI</vt:lpstr>
      <vt:lpstr>SN Tool overview</vt:lpstr>
      <vt:lpstr>SN Tool menu</vt:lpstr>
      <vt:lpstr>SN Tool menu</vt:lpstr>
      <vt:lpstr>SN Tool system config panel</vt:lpstr>
      <vt:lpstr>SN Tool scan data dialog</vt:lpstr>
      <vt:lpstr>Special setting for different product</vt:lpstr>
      <vt:lpstr>SN  Tool Engineer &amp; Operator mode</vt:lpstr>
      <vt:lpstr>SN Tool write S/N code introduce</vt:lpstr>
      <vt:lpstr>Barcode、IMEI、BT Address 、Wi-Fi Mac Address</vt:lpstr>
      <vt:lpstr>Hdcp &amp; Drm key</vt:lpstr>
      <vt:lpstr>SN write operation procedure </vt:lpstr>
      <vt:lpstr>Preparation</vt:lpstr>
      <vt:lpstr>SN tool setup</vt:lpstr>
      <vt:lpstr>Feature phone write barcode &amp; imei</vt:lpstr>
      <vt:lpstr>Smart phone write barcode、imei、bt、wifi address</vt:lpstr>
      <vt:lpstr>Tablet wifi only(without  modem) write barc、wifi address</vt:lpstr>
      <vt:lpstr>Tablet wifi only(without modem) install Hdcp data</vt:lpstr>
      <vt:lpstr>Rndis Dongle write  barcode</vt:lpstr>
      <vt:lpstr>How to debug when write fail</vt:lpstr>
      <vt:lpstr>幻灯片 22</vt:lpstr>
    </vt:vector>
  </TitlesOfParts>
  <Company>MediaTek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 Tool Introduce</dc:title>
  <dc:creator>mtk71518</dc:creator>
  <cp:lastModifiedBy>mtk71518</cp:lastModifiedBy>
  <cp:revision>256</cp:revision>
  <dcterms:created xsi:type="dcterms:W3CDTF">2013-07-15T08:50:21Z</dcterms:created>
  <dcterms:modified xsi:type="dcterms:W3CDTF">2014-04-22T06:37:14Z</dcterms:modified>
</cp:coreProperties>
</file>